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Lst>
  <p:notesMasterIdLst>
    <p:notesMasterId r:id="rId41"/>
  </p:notesMasterIdLst>
  <p:handoutMasterIdLst>
    <p:handoutMasterId r:id="rId42"/>
  </p:handoutMasterIdLst>
  <p:sldIdLst>
    <p:sldId id="318" r:id="rId5"/>
    <p:sldId id="289" r:id="rId6"/>
    <p:sldId id="286" r:id="rId7"/>
    <p:sldId id="280" r:id="rId8"/>
    <p:sldId id="278" r:id="rId9"/>
    <p:sldId id="296" r:id="rId10"/>
    <p:sldId id="281" r:id="rId11"/>
    <p:sldId id="297" r:id="rId12"/>
    <p:sldId id="298" r:id="rId13"/>
    <p:sldId id="273" r:id="rId14"/>
    <p:sldId id="315" r:id="rId15"/>
    <p:sldId id="291" r:id="rId16"/>
    <p:sldId id="268" r:id="rId17"/>
    <p:sldId id="316" r:id="rId18"/>
    <p:sldId id="293" r:id="rId19"/>
    <p:sldId id="264" r:id="rId20"/>
    <p:sldId id="303" r:id="rId21"/>
    <p:sldId id="294" r:id="rId22"/>
    <p:sldId id="299" r:id="rId23"/>
    <p:sldId id="300" r:id="rId24"/>
    <p:sldId id="302" r:id="rId25"/>
    <p:sldId id="319" r:id="rId26"/>
    <p:sldId id="320" r:id="rId27"/>
    <p:sldId id="287" r:id="rId28"/>
    <p:sldId id="305" r:id="rId29"/>
    <p:sldId id="311" r:id="rId30"/>
    <p:sldId id="306" r:id="rId31"/>
    <p:sldId id="313" r:id="rId32"/>
    <p:sldId id="307" r:id="rId33"/>
    <p:sldId id="312" r:id="rId34"/>
    <p:sldId id="308" r:id="rId35"/>
    <p:sldId id="309" r:id="rId36"/>
    <p:sldId id="310" r:id="rId37"/>
    <p:sldId id="304" r:id="rId38"/>
    <p:sldId id="295" r:id="rId39"/>
    <p:sldId id="28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97" autoAdjust="0"/>
    <p:restoredTop sz="95179" autoAdjust="0"/>
  </p:normalViewPr>
  <p:slideViewPr>
    <p:cSldViewPr snapToGrid="0">
      <p:cViewPr varScale="1">
        <p:scale>
          <a:sx n="70" d="100"/>
          <a:sy n="70" d="100"/>
        </p:scale>
        <p:origin x="786" y="2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F67218-616A-4174-B2BC-78C327052B32}" type="doc">
      <dgm:prSet loTypeId="urn:microsoft.com/office/officeart/2005/8/layout/cycle4" loCatId="relationship" qsTypeId="urn:microsoft.com/office/officeart/2005/8/quickstyle/simple5" qsCatId="simple" csTypeId="urn:microsoft.com/office/officeart/2005/8/colors/colorful3" csCatId="colorful" phldr="1"/>
      <dgm:spPr/>
      <dgm:t>
        <a:bodyPr/>
        <a:lstStyle/>
        <a:p>
          <a:endParaRPr lang="en-US"/>
        </a:p>
      </dgm:t>
    </dgm:pt>
    <dgm:pt modelId="{5FDF2245-EEFE-49E9-BBA6-43769A76244D}">
      <dgm:prSet phldrT="[Text]" custT="1"/>
      <dgm:spPr/>
      <dgm:t>
        <a:bodyPr/>
        <a:lstStyle/>
        <a:p>
          <a:r>
            <a:rPr lang="en-US" sz="1800" b="0" i="0" smtClean="0">
              <a:effectLst/>
              <a:latin typeface="Arial Black" panose="020B0A04020102020204" pitchFamily="34" charset="0"/>
            </a:rPr>
            <a:t>Software Requirement Specifications</a:t>
          </a:r>
          <a:endParaRPr lang="en-US" sz="1800" b="0" i="0" dirty="0">
            <a:effectLst/>
            <a:latin typeface="Arial Black" panose="020B0A04020102020204" pitchFamily="34" charset="0"/>
          </a:endParaRPr>
        </a:p>
      </dgm:t>
    </dgm:pt>
    <dgm:pt modelId="{243BB49B-FD1A-47B2-A2AF-4846293362F0}" type="parTrans" cxnId="{6B45C22F-405C-422C-AE64-A63EBCB3840A}">
      <dgm:prSet/>
      <dgm:spPr/>
      <dgm:t>
        <a:bodyPr/>
        <a:lstStyle/>
        <a:p>
          <a:endParaRPr lang="en-US">
            <a:solidFill>
              <a:schemeClr val="tx1"/>
            </a:solidFill>
          </a:endParaRPr>
        </a:p>
      </dgm:t>
    </dgm:pt>
    <dgm:pt modelId="{A920A981-C68C-41F3-9491-81093274D41B}" type="sibTrans" cxnId="{6B45C22F-405C-422C-AE64-A63EBCB3840A}">
      <dgm:prSet/>
      <dgm:spPr/>
      <dgm:t>
        <a:bodyPr/>
        <a:lstStyle/>
        <a:p>
          <a:endParaRPr lang="en-US"/>
        </a:p>
      </dgm:t>
    </dgm:pt>
    <dgm:pt modelId="{436953A7-093A-4EEC-AFF4-38BEA0047D1F}">
      <dgm:prSet phldrT="[Text]" custT="1"/>
      <dgm:spPr/>
      <dgm:t>
        <a:bodyPr/>
        <a:lstStyle/>
        <a:p>
          <a:r>
            <a:rPr lang="en-US" sz="1800" b="0" smtClean="0">
              <a:latin typeface="Arial Black" panose="020B0A04020102020204" pitchFamily="34" charset="0"/>
            </a:rPr>
            <a:t>Design Document</a:t>
          </a:r>
          <a:endParaRPr lang="en-US" sz="1800" b="0" dirty="0">
            <a:latin typeface="Arial Black" panose="020B0A04020102020204" pitchFamily="34" charset="0"/>
          </a:endParaRPr>
        </a:p>
      </dgm:t>
    </dgm:pt>
    <dgm:pt modelId="{8C2935B5-2FCE-49D6-A04D-F14C2B35E701}" type="parTrans" cxnId="{9C966E32-DE7D-4B65-A2D7-153E93E1523A}">
      <dgm:prSet/>
      <dgm:spPr/>
      <dgm:t>
        <a:bodyPr/>
        <a:lstStyle/>
        <a:p>
          <a:endParaRPr lang="en-US">
            <a:solidFill>
              <a:schemeClr val="tx1"/>
            </a:solidFill>
          </a:endParaRPr>
        </a:p>
      </dgm:t>
    </dgm:pt>
    <dgm:pt modelId="{1BA08537-63A4-4898-B219-51388582F1F1}" type="sibTrans" cxnId="{9C966E32-DE7D-4B65-A2D7-153E93E1523A}">
      <dgm:prSet/>
      <dgm:spPr/>
      <dgm:t>
        <a:bodyPr/>
        <a:lstStyle/>
        <a:p>
          <a:endParaRPr lang="en-US"/>
        </a:p>
      </dgm:t>
    </dgm:pt>
    <dgm:pt modelId="{88037126-6405-49AA-814A-95370898FE52}">
      <dgm:prSet phldrT="[Text]" custT="1"/>
      <dgm:spPr/>
      <dgm:t>
        <a:bodyPr/>
        <a:lstStyle/>
        <a:p>
          <a:r>
            <a:rPr lang="en-US" sz="1600" b="0" dirty="0" smtClean="0">
              <a:latin typeface="Comic Sans MS" panose="030F0702030302020204" pitchFamily="66" charset="0"/>
            </a:rPr>
            <a:t>Entity Relationship Diagram</a:t>
          </a:r>
          <a:endParaRPr lang="en-US" sz="1600" b="0" dirty="0">
            <a:latin typeface="Comic Sans MS" panose="030F0702030302020204" pitchFamily="66" charset="0"/>
          </a:endParaRPr>
        </a:p>
      </dgm:t>
    </dgm:pt>
    <dgm:pt modelId="{E62E1806-C04C-40FA-9EE3-97832A2F6683}" type="parTrans" cxnId="{B9652C26-FD11-4F11-807F-F0A41780D30C}">
      <dgm:prSet/>
      <dgm:spPr/>
      <dgm:t>
        <a:bodyPr/>
        <a:lstStyle/>
        <a:p>
          <a:endParaRPr lang="en-US"/>
        </a:p>
      </dgm:t>
    </dgm:pt>
    <dgm:pt modelId="{49292435-CCA7-46BF-A014-03E1CA7FDC5B}" type="sibTrans" cxnId="{B9652C26-FD11-4F11-807F-F0A41780D30C}">
      <dgm:prSet/>
      <dgm:spPr/>
      <dgm:t>
        <a:bodyPr/>
        <a:lstStyle/>
        <a:p>
          <a:endParaRPr lang="en-US"/>
        </a:p>
      </dgm:t>
    </dgm:pt>
    <dgm:pt modelId="{62AD89CD-EE36-451F-94FC-34E74D2633D4}">
      <dgm:prSet phldrT="[Text]" custT="1"/>
      <dgm:spPr/>
      <dgm:t>
        <a:bodyPr/>
        <a:lstStyle/>
        <a:p>
          <a:r>
            <a:rPr lang="en-US" sz="1800" b="0" smtClean="0">
              <a:latin typeface="Arial Black" panose="020B0A04020102020204" pitchFamily="34" charset="0"/>
            </a:rPr>
            <a:t>Testing</a:t>
          </a:r>
        </a:p>
        <a:p>
          <a:r>
            <a:rPr lang="en-US" sz="1800" b="0" smtClean="0">
              <a:latin typeface="Arial Black" panose="020B0A04020102020204" pitchFamily="34" charset="0"/>
            </a:rPr>
            <a:t>(Prototype)</a:t>
          </a:r>
          <a:endParaRPr lang="en-US" sz="1800" b="0" dirty="0">
            <a:latin typeface="Arial Black" panose="020B0A04020102020204" pitchFamily="34" charset="0"/>
          </a:endParaRPr>
        </a:p>
      </dgm:t>
    </dgm:pt>
    <dgm:pt modelId="{9550BCDD-5253-440C-BE8C-97C55271B316}" type="parTrans" cxnId="{9CB7E52A-6C68-4D5C-8339-8FBE0FFFCDDE}">
      <dgm:prSet/>
      <dgm:spPr/>
      <dgm:t>
        <a:bodyPr/>
        <a:lstStyle/>
        <a:p>
          <a:endParaRPr lang="en-US">
            <a:solidFill>
              <a:schemeClr val="tx1"/>
            </a:solidFill>
          </a:endParaRPr>
        </a:p>
      </dgm:t>
    </dgm:pt>
    <dgm:pt modelId="{AD7A7184-6CB1-4BB2-8DD3-96B624509D05}" type="sibTrans" cxnId="{9CB7E52A-6C68-4D5C-8339-8FBE0FFFCDDE}">
      <dgm:prSet/>
      <dgm:spPr/>
      <dgm:t>
        <a:bodyPr/>
        <a:lstStyle/>
        <a:p>
          <a:endParaRPr lang="en-US"/>
        </a:p>
      </dgm:t>
    </dgm:pt>
    <dgm:pt modelId="{56424F39-2085-4304-B62A-8E4B62E388C0}">
      <dgm:prSet phldrT="[Text]" custT="1"/>
      <dgm:spPr/>
      <dgm:t>
        <a:bodyPr/>
        <a:lstStyle/>
        <a:p>
          <a:r>
            <a:rPr lang="en-US" sz="1600" b="0" dirty="0" smtClean="0">
              <a:latin typeface="Comic Sans MS" panose="030F0702030302020204" pitchFamily="66" charset="0"/>
            </a:rPr>
            <a:t>    Basic Structure Of             Application</a:t>
          </a:r>
          <a:endParaRPr lang="en-US" sz="1600" b="0" dirty="0">
            <a:latin typeface="Comic Sans MS" panose="030F0702030302020204" pitchFamily="66" charset="0"/>
          </a:endParaRPr>
        </a:p>
      </dgm:t>
    </dgm:pt>
    <dgm:pt modelId="{84420AE9-4838-4225-B587-E812FCB514C6}" type="parTrans" cxnId="{7AAB1CBF-D4E7-4D99-ACE8-1496900019AF}">
      <dgm:prSet/>
      <dgm:spPr/>
      <dgm:t>
        <a:bodyPr/>
        <a:lstStyle/>
        <a:p>
          <a:endParaRPr lang="en-US"/>
        </a:p>
      </dgm:t>
    </dgm:pt>
    <dgm:pt modelId="{1CE2FDD5-ACB1-417D-A69C-1F47806190A7}" type="sibTrans" cxnId="{7AAB1CBF-D4E7-4D99-ACE8-1496900019AF}">
      <dgm:prSet/>
      <dgm:spPr/>
      <dgm:t>
        <a:bodyPr/>
        <a:lstStyle/>
        <a:p>
          <a:endParaRPr lang="en-US"/>
        </a:p>
      </dgm:t>
    </dgm:pt>
    <dgm:pt modelId="{9A4CB348-EBFB-431E-97D4-6779D690A3EA}">
      <dgm:prSet phldrT="[Text]" custT="1"/>
      <dgm:spPr/>
      <dgm:t>
        <a:bodyPr/>
        <a:lstStyle/>
        <a:p>
          <a:r>
            <a:rPr lang="en-US" sz="1600" b="0" dirty="0" smtClean="0">
              <a:latin typeface="Comic Sans MS" panose="030F0702030302020204" pitchFamily="66" charset="0"/>
            </a:rPr>
            <a:t>Class Diagram</a:t>
          </a:r>
          <a:endParaRPr lang="en-US" sz="1600" b="0" dirty="0">
            <a:latin typeface="Comic Sans MS" panose="030F0702030302020204" pitchFamily="66" charset="0"/>
          </a:endParaRPr>
        </a:p>
      </dgm:t>
    </dgm:pt>
    <dgm:pt modelId="{5C0DF99F-0066-4444-8586-79883CC88E31}" type="parTrans" cxnId="{6623925C-1E3C-416A-9FCE-1A2637419322}">
      <dgm:prSet/>
      <dgm:spPr/>
      <dgm:t>
        <a:bodyPr/>
        <a:lstStyle/>
        <a:p>
          <a:endParaRPr lang="en-US"/>
        </a:p>
      </dgm:t>
    </dgm:pt>
    <dgm:pt modelId="{C4C5E47E-F8FF-4756-AB88-48DBB9B7AF5C}" type="sibTrans" cxnId="{6623925C-1E3C-416A-9FCE-1A2637419322}">
      <dgm:prSet/>
      <dgm:spPr/>
      <dgm:t>
        <a:bodyPr/>
        <a:lstStyle/>
        <a:p>
          <a:endParaRPr lang="en-US"/>
        </a:p>
      </dgm:t>
    </dgm:pt>
    <dgm:pt modelId="{D7886E64-5978-472C-8F27-5B9099DAAB63}">
      <dgm:prSet phldrT="[Text]" custT="1"/>
      <dgm:spPr/>
      <dgm:t>
        <a:bodyPr/>
        <a:lstStyle/>
        <a:p>
          <a:r>
            <a:rPr lang="en-US" sz="1600" b="0" dirty="0" smtClean="0">
              <a:latin typeface="Comic Sans MS" panose="030F0702030302020204" pitchFamily="66" charset="0"/>
            </a:rPr>
            <a:t>Database Diagram</a:t>
          </a:r>
          <a:endParaRPr lang="en-US" sz="1600" b="0" dirty="0">
            <a:latin typeface="Comic Sans MS" panose="030F0702030302020204" pitchFamily="66" charset="0"/>
          </a:endParaRPr>
        </a:p>
      </dgm:t>
    </dgm:pt>
    <dgm:pt modelId="{ACA48FD4-A470-429A-8FDB-DAFE340DBFEC}" type="parTrans" cxnId="{C97BCB63-62F7-463F-B062-C02E0CD94639}">
      <dgm:prSet/>
      <dgm:spPr/>
      <dgm:t>
        <a:bodyPr/>
        <a:lstStyle/>
        <a:p>
          <a:endParaRPr lang="en-US"/>
        </a:p>
      </dgm:t>
    </dgm:pt>
    <dgm:pt modelId="{25856F03-C963-4B55-AF83-25D6611E364E}" type="sibTrans" cxnId="{C97BCB63-62F7-463F-B062-C02E0CD94639}">
      <dgm:prSet/>
      <dgm:spPr/>
      <dgm:t>
        <a:bodyPr/>
        <a:lstStyle/>
        <a:p>
          <a:endParaRPr lang="en-US"/>
        </a:p>
      </dgm:t>
    </dgm:pt>
    <dgm:pt modelId="{6354617D-B697-44B4-ADC7-3F2ABA331794}">
      <dgm:prSet phldrT="[Text]" custT="1"/>
      <dgm:spPr/>
      <dgm:t>
        <a:bodyPr/>
        <a:lstStyle/>
        <a:p>
          <a:r>
            <a:rPr lang="en-US" sz="1600" b="0" smtClean="0">
              <a:latin typeface="Comic Sans MS" panose="030F0702030302020204" pitchFamily="66" charset="0"/>
            </a:rPr>
            <a:t>Test Cases</a:t>
          </a:r>
          <a:endParaRPr lang="en-US" sz="1600" b="0" dirty="0">
            <a:latin typeface="Comic Sans MS" panose="030F0702030302020204" pitchFamily="66" charset="0"/>
          </a:endParaRPr>
        </a:p>
      </dgm:t>
    </dgm:pt>
    <dgm:pt modelId="{B51BB663-2460-46C7-9AEB-8DDD5011EE92}" type="parTrans" cxnId="{16421CF9-0BEA-4202-83C3-9FE89D802E2F}">
      <dgm:prSet/>
      <dgm:spPr/>
      <dgm:t>
        <a:bodyPr/>
        <a:lstStyle/>
        <a:p>
          <a:endParaRPr lang="en-US"/>
        </a:p>
      </dgm:t>
    </dgm:pt>
    <dgm:pt modelId="{7B8118DA-30B5-4C5C-81BA-0964DF4FFD19}" type="sibTrans" cxnId="{16421CF9-0BEA-4202-83C3-9FE89D802E2F}">
      <dgm:prSet/>
      <dgm:spPr/>
      <dgm:t>
        <a:bodyPr/>
        <a:lstStyle/>
        <a:p>
          <a:endParaRPr lang="en-US"/>
        </a:p>
      </dgm:t>
    </dgm:pt>
    <dgm:pt modelId="{2070AA54-CC93-4059-9956-652F38FB0C0B}">
      <dgm:prSet phldrT="[Text]" custT="1"/>
      <dgm:spPr/>
      <dgm:t>
        <a:bodyPr/>
        <a:lstStyle/>
        <a:p>
          <a:r>
            <a:rPr lang="en-US" sz="1800" b="0" smtClean="0">
              <a:latin typeface="Arial Black" panose="020B0A04020102020204" pitchFamily="34" charset="0"/>
            </a:rPr>
            <a:t>Final Deliverable</a:t>
          </a:r>
          <a:endParaRPr lang="en-US" sz="1800" b="0" dirty="0">
            <a:latin typeface="Arial Black" panose="020B0A04020102020204" pitchFamily="34" charset="0"/>
          </a:endParaRPr>
        </a:p>
      </dgm:t>
    </dgm:pt>
    <dgm:pt modelId="{14CBEFCB-F0F4-447B-8E67-BF2A4EC9B1BC}" type="parTrans" cxnId="{687232BC-A379-4E05-8FDA-73A416748881}">
      <dgm:prSet/>
      <dgm:spPr/>
      <dgm:t>
        <a:bodyPr/>
        <a:lstStyle/>
        <a:p>
          <a:endParaRPr lang="en-US"/>
        </a:p>
      </dgm:t>
    </dgm:pt>
    <dgm:pt modelId="{6BA58229-2A36-48BA-9F27-17815DA216C5}" type="sibTrans" cxnId="{687232BC-A379-4E05-8FDA-73A416748881}">
      <dgm:prSet/>
      <dgm:spPr/>
      <dgm:t>
        <a:bodyPr/>
        <a:lstStyle/>
        <a:p>
          <a:endParaRPr lang="en-US"/>
        </a:p>
      </dgm:t>
    </dgm:pt>
    <dgm:pt modelId="{9805A424-48E2-47A8-8D32-B8006E795AEB}">
      <dgm:prSet phldrT="[Text]"/>
      <dgm:spPr/>
      <dgm:t>
        <a:bodyPr/>
        <a:lstStyle/>
        <a:p>
          <a:endParaRPr lang="en-US"/>
        </a:p>
      </dgm:t>
    </dgm:pt>
    <dgm:pt modelId="{E7832A95-76B7-4E9A-8A7C-71C4FCE1F235}" type="parTrans" cxnId="{DE280F44-6F40-4C07-A787-BD85CBE15E35}">
      <dgm:prSet/>
      <dgm:spPr/>
      <dgm:t>
        <a:bodyPr/>
        <a:lstStyle/>
        <a:p>
          <a:endParaRPr lang="en-US"/>
        </a:p>
      </dgm:t>
    </dgm:pt>
    <dgm:pt modelId="{3BA98055-3954-4355-A197-21C8F183A4D9}" type="sibTrans" cxnId="{DE280F44-6F40-4C07-A787-BD85CBE15E35}">
      <dgm:prSet/>
      <dgm:spPr/>
      <dgm:t>
        <a:bodyPr/>
        <a:lstStyle/>
        <a:p>
          <a:endParaRPr lang="en-US"/>
        </a:p>
      </dgm:t>
    </dgm:pt>
    <dgm:pt modelId="{E75A1701-9DF2-431A-AFFB-9151ACCF2846}">
      <dgm:prSet phldrT="[Text]" custT="1"/>
      <dgm:spPr/>
      <dgm:t>
        <a:bodyPr/>
        <a:lstStyle/>
        <a:p>
          <a:r>
            <a:rPr lang="en-US" sz="1600" b="0" dirty="0" smtClean="0">
              <a:latin typeface="Comic Sans MS" panose="030F0702030302020204" pitchFamily="66" charset="0"/>
            </a:rPr>
            <a:t>Sequence Diagram</a:t>
          </a:r>
          <a:endParaRPr lang="en-US" sz="1600" b="0" dirty="0">
            <a:latin typeface="Comic Sans MS" panose="030F0702030302020204" pitchFamily="66" charset="0"/>
          </a:endParaRPr>
        </a:p>
      </dgm:t>
    </dgm:pt>
    <dgm:pt modelId="{2A9008E2-F118-4ACB-9A42-9726FB7D4111}" type="parTrans" cxnId="{46923397-46F2-450D-9F6C-7753D56FF0F0}">
      <dgm:prSet/>
      <dgm:spPr/>
      <dgm:t>
        <a:bodyPr/>
        <a:lstStyle/>
        <a:p>
          <a:endParaRPr lang="en-US"/>
        </a:p>
      </dgm:t>
    </dgm:pt>
    <dgm:pt modelId="{C7061CC0-B263-4F69-A714-051A89A736DB}" type="sibTrans" cxnId="{46923397-46F2-450D-9F6C-7753D56FF0F0}">
      <dgm:prSet/>
      <dgm:spPr/>
      <dgm:t>
        <a:bodyPr/>
        <a:lstStyle/>
        <a:p>
          <a:endParaRPr lang="en-US"/>
        </a:p>
      </dgm:t>
    </dgm:pt>
    <dgm:pt modelId="{E9791C1B-C9C2-4D24-A37A-D9D8B9B438AD}">
      <dgm:prSet phldrT="[Text]" custT="1"/>
      <dgm:spPr/>
      <dgm:t>
        <a:bodyPr/>
        <a:lstStyle/>
        <a:p>
          <a:r>
            <a:rPr lang="en-US" sz="1600" b="0" dirty="0" smtClean="0">
              <a:latin typeface="Comic Sans MS" panose="030F0702030302020204" pitchFamily="66" charset="0"/>
            </a:rPr>
            <a:t>Prototype Viva</a:t>
          </a:r>
          <a:endParaRPr lang="en-US" sz="1600" b="0" dirty="0">
            <a:latin typeface="Comic Sans MS" panose="030F0702030302020204" pitchFamily="66" charset="0"/>
          </a:endParaRPr>
        </a:p>
      </dgm:t>
    </dgm:pt>
    <dgm:pt modelId="{6CD22620-47A6-4207-BAC5-B91E3204154C}" type="parTrans" cxnId="{D9286AEB-FB2A-4208-9A2C-7DD4F99DFBA6}">
      <dgm:prSet/>
      <dgm:spPr/>
      <dgm:t>
        <a:bodyPr/>
        <a:lstStyle/>
        <a:p>
          <a:endParaRPr lang="en-US"/>
        </a:p>
      </dgm:t>
    </dgm:pt>
    <dgm:pt modelId="{092DA55C-371B-46CA-BAC8-F6EB8F843616}" type="sibTrans" cxnId="{D9286AEB-FB2A-4208-9A2C-7DD4F99DFBA6}">
      <dgm:prSet/>
      <dgm:spPr/>
      <dgm:t>
        <a:bodyPr/>
        <a:lstStyle/>
        <a:p>
          <a:endParaRPr lang="en-US"/>
        </a:p>
      </dgm:t>
    </dgm:pt>
    <dgm:pt modelId="{F8A1B860-C73A-46E4-B339-06C4653AF30F}">
      <dgm:prSet phldrT="[Text]" custT="1"/>
      <dgm:spPr/>
      <dgm:t>
        <a:bodyPr/>
        <a:lstStyle/>
        <a:p>
          <a:r>
            <a:rPr lang="en-US" sz="1600" b="0" dirty="0" smtClean="0">
              <a:effectLst/>
              <a:latin typeface="Comic Sans MS" panose="030F0702030302020204" pitchFamily="66" charset="0"/>
            </a:rPr>
            <a:t>Grant chart</a:t>
          </a:r>
          <a:endParaRPr lang="en-US" sz="1600" b="0" dirty="0">
            <a:effectLst/>
            <a:latin typeface="Comic Sans MS" panose="030F0702030302020204" pitchFamily="66" charset="0"/>
          </a:endParaRPr>
        </a:p>
      </dgm:t>
    </dgm:pt>
    <dgm:pt modelId="{D81A0850-2E53-4D90-BC31-21A342A29FA2}" type="sibTrans" cxnId="{AC6730BD-C61E-4A02-98DD-C4B0FFD9F9CF}">
      <dgm:prSet/>
      <dgm:spPr/>
      <dgm:t>
        <a:bodyPr/>
        <a:lstStyle/>
        <a:p>
          <a:endParaRPr lang="en-US"/>
        </a:p>
      </dgm:t>
    </dgm:pt>
    <dgm:pt modelId="{53726473-E28F-4A96-AAF2-CF642D4574FD}" type="parTrans" cxnId="{AC6730BD-C61E-4A02-98DD-C4B0FFD9F9CF}">
      <dgm:prSet/>
      <dgm:spPr/>
      <dgm:t>
        <a:bodyPr/>
        <a:lstStyle/>
        <a:p>
          <a:endParaRPr lang="en-US"/>
        </a:p>
      </dgm:t>
    </dgm:pt>
    <dgm:pt modelId="{F5B0C862-45A7-4783-B66C-D33E74468403}">
      <dgm:prSet phldrT="[Text]" custT="1"/>
      <dgm:spPr/>
      <dgm:t>
        <a:bodyPr/>
        <a:lstStyle/>
        <a:p>
          <a:r>
            <a:rPr lang="en-US" sz="1600" b="0" dirty="0" smtClean="0">
              <a:effectLst/>
              <a:latin typeface="Comic Sans MS" panose="030F0702030302020204" pitchFamily="66" charset="0"/>
            </a:rPr>
            <a:t>Usage </a:t>
          </a:r>
          <a:r>
            <a:rPr lang="en-US" sz="1600" b="0" dirty="0" err="1" smtClean="0">
              <a:effectLst/>
              <a:latin typeface="Comic Sans MS" panose="030F0702030302020204" pitchFamily="66" charset="0"/>
            </a:rPr>
            <a:t>Scanerios</a:t>
          </a:r>
          <a:endParaRPr lang="en-US" sz="1600" b="0" dirty="0">
            <a:effectLst/>
            <a:latin typeface="Comic Sans MS" panose="030F0702030302020204" pitchFamily="66" charset="0"/>
          </a:endParaRPr>
        </a:p>
      </dgm:t>
    </dgm:pt>
    <dgm:pt modelId="{25CD1BB4-E96E-495B-9C86-66310CFEF246}" type="sibTrans" cxnId="{69A03F26-C4DF-4A53-94D1-E499B3AF618A}">
      <dgm:prSet/>
      <dgm:spPr/>
      <dgm:t>
        <a:bodyPr/>
        <a:lstStyle/>
        <a:p>
          <a:endParaRPr lang="en-US"/>
        </a:p>
      </dgm:t>
    </dgm:pt>
    <dgm:pt modelId="{234B801C-E517-412E-834C-D154AB1D8E75}" type="parTrans" cxnId="{69A03F26-C4DF-4A53-94D1-E499B3AF618A}">
      <dgm:prSet/>
      <dgm:spPr/>
      <dgm:t>
        <a:bodyPr/>
        <a:lstStyle/>
        <a:p>
          <a:endParaRPr lang="en-US"/>
        </a:p>
      </dgm:t>
    </dgm:pt>
    <dgm:pt modelId="{90B89011-0155-4DBD-BCA6-9E9B71FAD670}">
      <dgm:prSet phldrT="[Text]" custT="1"/>
      <dgm:spPr/>
      <dgm:t>
        <a:bodyPr/>
        <a:lstStyle/>
        <a:p>
          <a:r>
            <a:rPr lang="en-US" sz="1600" b="0" dirty="0" smtClean="0">
              <a:effectLst/>
              <a:latin typeface="Comic Sans MS" panose="030F0702030302020204" pitchFamily="66" charset="0"/>
            </a:rPr>
            <a:t>Business model(VU Process)</a:t>
          </a:r>
          <a:endParaRPr lang="en-US" sz="1600" b="0" dirty="0">
            <a:effectLst/>
            <a:latin typeface="Comic Sans MS" panose="030F0702030302020204" pitchFamily="66" charset="0"/>
          </a:endParaRPr>
        </a:p>
      </dgm:t>
    </dgm:pt>
    <dgm:pt modelId="{77237202-74FB-4104-8BA8-EE2424896679}" type="sibTrans" cxnId="{376363F1-C9E5-4D08-81B6-068FD45FB309}">
      <dgm:prSet/>
      <dgm:spPr/>
      <dgm:t>
        <a:bodyPr/>
        <a:lstStyle/>
        <a:p>
          <a:endParaRPr lang="en-US"/>
        </a:p>
      </dgm:t>
    </dgm:pt>
    <dgm:pt modelId="{BE66A29A-4C06-4BEE-BB5A-968B83C7DFA3}" type="parTrans" cxnId="{376363F1-C9E5-4D08-81B6-068FD45FB309}">
      <dgm:prSet/>
      <dgm:spPr/>
      <dgm:t>
        <a:bodyPr/>
        <a:lstStyle/>
        <a:p>
          <a:endParaRPr lang="en-US"/>
        </a:p>
      </dgm:t>
    </dgm:pt>
    <dgm:pt modelId="{8D5223CB-70E0-40A1-9F7E-10F018EB1426}">
      <dgm:prSet phldrT="[Text]" custT="1"/>
      <dgm:spPr/>
      <dgm:t>
        <a:bodyPr/>
        <a:lstStyle/>
        <a:p>
          <a:r>
            <a:rPr lang="en-US" sz="1600" b="0" dirty="0" smtClean="0">
              <a:effectLst/>
              <a:latin typeface="Comic Sans MS" panose="030F0702030302020204" pitchFamily="66" charset="0"/>
            </a:rPr>
            <a:t>UC Diagram</a:t>
          </a:r>
          <a:endParaRPr lang="en-US" sz="1600" b="0" dirty="0">
            <a:effectLst/>
            <a:latin typeface="Comic Sans MS" panose="030F0702030302020204" pitchFamily="66" charset="0"/>
          </a:endParaRPr>
        </a:p>
      </dgm:t>
    </dgm:pt>
    <dgm:pt modelId="{0DBFCB1E-E588-4A21-8E5A-53C9BC84AD44}" type="sibTrans" cxnId="{3E05EF6B-42B3-446D-88B0-830388D8D755}">
      <dgm:prSet/>
      <dgm:spPr/>
      <dgm:t>
        <a:bodyPr/>
        <a:lstStyle/>
        <a:p>
          <a:endParaRPr lang="en-US"/>
        </a:p>
      </dgm:t>
    </dgm:pt>
    <dgm:pt modelId="{7CD79800-CD2E-4DB5-946C-7194B02E64D3}" type="parTrans" cxnId="{3E05EF6B-42B3-446D-88B0-830388D8D755}">
      <dgm:prSet/>
      <dgm:spPr/>
      <dgm:t>
        <a:bodyPr/>
        <a:lstStyle/>
        <a:p>
          <a:endParaRPr lang="en-US"/>
        </a:p>
      </dgm:t>
    </dgm:pt>
    <dgm:pt modelId="{D7579C72-AACF-4A90-96F9-BF84EA175B92}">
      <dgm:prSet phldrT="[Text]" custT="1"/>
      <dgm:spPr/>
      <dgm:t>
        <a:bodyPr/>
        <a:lstStyle/>
        <a:p>
          <a:r>
            <a:rPr lang="en-US" sz="1600" b="0" dirty="0" smtClean="0">
              <a:effectLst/>
              <a:latin typeface="Comic Sans MS" panose="030F0702030302020204" pitchFamily="66" charset="0"/>
            </a:rPr>
            <a:t>Requirements</a:t>
          </a:r>
          <a:endParaRPr lang="en-US" sz="1600" b="0" dirty="0">
            <a:effectLst/>
            <a:latin typeface="Comic Sans MS" panose="030F0702030302020204" pitchFamily="66" charset="0"/>
          </a:endParaRPr>
        </a:p>
      </dgm:t>
    </dgm:pt>
    <dgm:pt modelId="{5D1AB2D6-F545-4E3A-8BBE-9E6399256A22}" type="sibTrans" cxnId="{A4F1D0B0-D742-409F-842D-11D477E39261}">
      <dgm:prSet/>
      <dgm:spPr/>
      <dgm:t>
        <a:bodyPr/>
        <a:lstStyle/>
        <a:p>
          <a:endParaRPr lang="en-US"/>
        </a:p>
      </dgm:t>
    </dgm:pt>
    <dgm:pt modelId="{F201EBD8-B84E-4528-A545-784E734B1EB9}" type="parTrans" cxnId="{A4F1D0B0-D742-409F-842D-11D477E39261}">
      <dgm:prSet/>
      <dgm:spPr/>
      <dgm:t>
        <a:bodyPr/>
        <a:lstStyle/>
        <a:p>
          <a:endParaRPr lang="en-US"/>
        </a:p>
      </dgm:t>
    </dgm:pt>
    <dgm:pt modelId="{0D34A77B-C461-4BF3-9FA1-275FEC37208D}">
      <dgm:prSet phldrT="[Text]" custT="1"/>
      <dgm:spPr/>
      <dgm:t>
        <a:bodyPr/>
        <a:lstStyle/>
        <a:p>
          <a:endParaRPr lang="en-US"/>
        </a:p>
      </dgm:t>
    </dgm:pt>
    <dgm:pt modelId="{2A0DE0E9-309C-46BC-8D19-E29927970E84}" type="parTrans" cxnId="{19F19FA2-DCC2-4B59-89D3-195C3F6D7745}">
      <dgm:prSet/>
      <dgm:spPr/>
      <dgm:t>
        <a:bodyPr/>
        <a:lstStyle/>
        <a:p>
          <a:endParaRPr lang="en-US"/>
        </a:p>
      </dgm:t>
    </dgm:pt>
    <dgm:pt modelId="{19FF74BA-6274-436F-8200-47FDD32E252E}" type="sibTrans" cxnId="{19F19FA2-DCC2-4B59-89D3-195C3F6D7745}">
      <dgm:prSet/>
      <dgm:spPr/>
      <dgm:t>
        <a:bodyPr/>
        <a:lstStyle/>
        <a:p>
          <a:endParaRPr lang="en-US"/>
        </a:p>
      </dgm:t>
    </dgm:pt>
    <dgm:pt modelId="{4D816480-8679-4E94-B12A-CE8810A9BDD7}">
      <dgm:prSet phldrT="[Text]" custScaleX="167929" custLinFactNeighborX="35197" custLinFactNeighborY="-11119"/>
      <dgm:spPr/>
      <dgm:t>
        <a:bodyPr/>
        <a:lstStyle/>
        <a:p>
          <a:endParaRPr lang="en-US"/>
        </a:p>
      </dgm:t>
    </dgm:pt>
    <dgm:pt modelId="{19381A35-13B8-4FA8-916B-15F9F9F048E2}" type="parTrans" cxnId="{BF775BFC-AE99-4643-8A5F-1A8D08EE9147}">
      <dgm:prSet/>
      <dgm:spPr/>
      <dgm:t>
        <a:bodyPr/>
        <a:lstStyle/>
        <a:p>
          <a:endParaRPr lang="en-US"/>
        </a:p>
      </dgm:t>
    </dgm:pt>
    <dgm:pt modelId="{969FF9BD-995B-458A-9953-F22859451AB9}" type="sibTrans" cxnId="{BF775BFC-AE99-4643-8A5F-1A8D08EE9147}">
      <dgm:prSet/>
      <dgm:spPr/>
      <dgm:t>
        <a:bodyPr/>
        <a:lstStyle/>
        <a:p>
          <a:endParaRPr lang="en-US"/>
        </a:p>
      </dgm:t>
    </dgm:pt>
    <dgm:pt modelId="{2F8807ED-81A9-482A-882C-E4400AEA7B50}" type="pres">
      <dgm:prSet presAssocID="{2AF67218-616A-4174-B2BC-78C327052B32}" presName="cycleMatrixDiagram" presStyleCnt="0">
        <dgm:presLayoutVars>
          <dgm:chMax val="1"/>
          <dgm:dir/>
          <dgm:animLvl val="lvl"/>
          <dgm:resizeHandles val="exact"/>
        </dgm:presLayoutVars>
      </dgm:prSet>
      <dgm:spPr/>
      <dgm:t>
        <a:bodyPr/>
        <a:lstStyle/>
        <a:p>
          <a:endParaRPr lang="en-US"/>
        </a:p>
      </dgm:t>
    </dgm:pt>
    <dgm:pt modelId="{EDF20EB8-3D3D-4D0B-89DC-3E3669B21D52}" type="pres">
      <dgm:prSet presAssocID="{2AF67218-616A-4174-B2BC-78C327052B32}" presName="children" presStyleCnt="0"/>
      <dgm:spPr/>
      <dgm:t>
        <a:bodyPr/>
        <a:lstStyle/>
        <a:p>
          <a:endParaRPr lang="en-US"/>
        </a:p>
      </dgm:t>
    </dgm:pt>
    <dgm:pt modelId="{776120DF-B532-4D5B-BA0C-F8A7A5E861AC}" type="pres">
      <dgm:prSet presAssocID="{2AF67218-616A-4174-B2BC-78C327052B32}" presName="child1group" presStyleCnt="0"/>
      <dgm:spPr/>
      <dgm:t>
        <a:bodyPr/>
        <a:lstStyle/>
        <a:p>
          <a:endParaRPr lang="en-US"/>
        </a:p>
      </dgm:t>
    </dgm:pt>
    <dgm:pt modelId="{0B21A4A8-0393-44E5-8C7D-4F3E16265B4B}" type="pres">
      <dgm:prSet presAssocID="{2AF67218-616A-4174-B2BC-78C327052B32}" presName="child1" presStyleLbl="bgAcc1" presStyleIdx="0" presStyleCnt="3" custScaleX="129846" custScaleY="143890" custLinFactNeighborX="-51946" custLinFactNeighborY="17837"/>
      <dgm:spPr/>
      <dgm:t>
        <a:bodyPr/>
        <a:lstStyle/>
        <a:p>
          <a:endParaRPr lang="en-US"/>
        </a:p>
      </dgm:t>
    </dgm:pt>
    <dgm:pt modelId="{742F56A8-03F8-4D28-B6E8-FD193CD57389}" type="pres">
      <dgm:prSet presAssocID="{2AF67218-616A-4174-B2BC-78C327052B32}" presName="child1Text" presStyleLbl="bgAcc1" presStyleIdx="0" presStyleCnt="3">
        <dgm:presLayoutVars>
          <dgm:bulletEnabled val="1"/>
        </dgm:presLayoutVars>
      </dgm:prSet>
      <dgm:spPr/>
      <dgm:t>
        <a:bodyPr/>
        <a:lstStyle/>
        <a:p>
          <a:endParaRPr lang="en-US"/>
        </a:p>
      </dgm:t>
    </dgm:pt>
    <dgm:pt modelId="{40262B94-136B-4AFE-94BB-ADA30A006117}" type="pres">
      <dgm:prSet presAssocID="{2AF67218-616A-4174-B2BC-78C327052B32}" presName="child2group" presStyleCnt="0"/>
      <dgm:spPr/>
      <dgm:t>
        <a:bodyPr/>
        <a:lstStyle/>
        <a:p>
          <a:endParaRPr lang="en-US"/>
        </a:p>
      </dgm:t>
    </dgm:pt>
    <dgm:pt modelId="{6DDBAA28-AE51-4583-A2C2-15756649FDC4}" type="pres">
      <dgm:prSet presAssocID="{2AF67218-616A-4174-B2BC-78C327052B32}" presName="child2" presStyleLbl="bgAcc1" presStyleIdx="1" presStyleCnt="3" custScaleX="140535" custScaleY="120054" custLinFactNeighborX="50165" custLinFactNeighborY="5919"/>
      <dgm:spPr/>
      <dgm:t>
        <a:bodyPr/>
        <a:lstStyle/>
        <a:p>
          <a:endParaRPr lang="en-US"/>
        </a:p>
      </dgm:t>
    </dgm:pt>
    <dgm:pt modelId="{BF0BCD25-6700-4678-8B0E-0D5A75F98D1D}" type="pres">
      <dgm:prSet presAssocID="{2AF67218-616A-4174-B2BC-78C327052B32}" presName="child2Text" presStyleLbl="bgAcc1" presStyleIdx="1" presStyleCnt="3">
        <dgm:presLayoutVars>
          <dgm:bulletEnabled val="1"/>
        </dgm:presLayoutVars>
      </dgm:prSet>
      <dgm:spPr/>
      <dgm:t>
        <a:bodyPr/>
        <a:lstStyle/>
        <a:p>
          <a:endParaRPr lang="en-US"/>
        </a:p>
      </dgm:t>
    </dgm:pt>
    <dgm:pt modelId="{3EC86D85-1C79-4E2E-8790-602416A22355}" type="pres">
      <dgm:prSet presAssocID="{2AF67218-616A-4174-B2BC-78C327052B32}" presName="child3group" presStyleCnt="0"/>
      <dgm:spPr/>
      <dgm:t>
        <a:bodyPr/>
        <a:lstStyle/>
        <a:p>
          <a:endParaRPr lang="en-US"/>
        </a:p>
      </dgm:t>
    </dgm:pt>
    <dgm:pt modelId="{A39E883F-33A6-408D-86DC-388EFBFA37BF}" type="pres">
      <dgm:prSet presAssocID="{2AF67218-616A-4174-B2BC-78C327052B32}" presName="child3" presStyleLbl="bgAcc1" presStyleIdx="2" presStyleCnt="3" custScaleX="167929" custLinFactNeighborX="35197" custLinFactNeighborY="-11119"/>
      <dgm:spPr/>
      <dgm:t>
        <a:bodyPr/>
        <a:lstStyle/>
        <a:p>
          <a:endParaRPr lang="en-US"/>
        </a:p>
      </dgm:t>
    </dgm:pt>
    <dgm:pt modelId="{928D5744-76B6-4AC7-902B-EDDF9341F899}" type="pres">
      <dgm:prSet presAssocID="{2AF67218-616A-4174-B2BC-78C327052B32}" presName="child3Text" presStyleLbl="bgAcc1" presStyleIdx="2" presStyleCnt="3">
        <dgm:presLayoutVars>
          <dgm:bulletEnabled val="1"/>
        </dgm:presLayoutVars>
      </dgm:prSet>
      <dgm:spPr/>
      <dgm:t>
        <a:bodyPr/>
        <a:lstStyle/>
        <a:p>
          <a:endParaRPr lang="en-US"/>
        </a:p>
      </dgm:t>
    </dgm:pt>
    <dgm:pt modelId="{3ED9A836-AD71-496B-B601-F5CC3B362D26}" type="pres">
      <dgm:prSet presAssocID="{2AF67218-616A-4174-B2BC-78C327052B32}" presName="childPlaceholder" presStyleCnt="0"/>
      <dgm:spPr/>
      <dgm:t>
        <a:bodyPr/>
        <a:lstStyle/>
        <a:p>
          <a:endParaRPr lang="en-US"/>
        </a:p>
      </dgm:t>
    </dgm:pt>
    <dgm:pt modelId="{A00841EE-B7F3-4F9D-835E-2DF2056ED519}" type="pres">
      <dgm:prSet presAssocID="{2AF67218-616A-4174-B2BC-78C327052B32}" presName="circle" presStyleCnt="0"/>
      <dgm:spPr/>
      <dgm:t>
        <a:bodyPr/>
        <a:lstStyle/>
        <a:p>
          <a:endParaRPr lang="en-US"/>
        </a:p>
      </dgm:t>
    </dgm:pt>
    <dgm:pt modelId="{9533B39F-2075-49D7-9661-309403BD86C6}" type="pres">
      <dgm:prSet presAssocID="{2AF67218-616A-4174-B2BC-78C327052B32}" presName="quadrant1" presStyleLbl="node1" presStyleIdx="0" presStyleCnt="4" custScaleX="152560" custLinFactNeighborX="-17449" custLinFactNeighborY="1975">
        <dgm:presLayoutVars>
          <dgm:chMax val="1"/>
          <dgm:bulletEnabled val="1"/>
        </dgm:presLayoutVars>
      </dgm:prSet>
      <dgm:spPr/>
      <dgm:t>
        <a:bodyPr/>
        <a:lstStyle/>
        <a:p>
          <a:endParaRPr lang="en-US"/>
        </a:p>
      </dgm:t>
    </dgm:pt>
    <dgm:pt modelId="{69D2744C-D371-4124-B928-186B2CA24038}" type="pres">
      <dgm:prSet presAssocID="{2AF67218-616A-4174-B2BC-78C327052B32}" presName="quadrant2" presStyleLbl="node1" presStyleIdx="1" presStyleCnt="4" custScaleX="123716" custLinFactNeighborX="15263" custLinFactNeighborY="636">
        <dgm:presLayoutVars>
          <dgm:chMax val="1"/>
          <dgm:bulletEnabled val="1"/>
        </dgm:presLayoutVars>
      </dgm:prSet>
      <dgm:spPr/>
      <dgm:t>
        <a:bodyPr/>
        <a:lstStyle/>
        <a:p>
          <a:endParaRPr lang="en-US"/>
        </a:p>
      </dgm:t>
    </dgm:pt>
    <dgm:pt modelId="{BCEE68EE-29A7-490F-98E9-6C08FE751439}" type="pres">
      <dgm:prSet presAssocID="{2AF67218-616A-4174-B2BC-78C327052B32}" presName="quadrant3" presStyleLbl="node1" presStyleIdx="2" presStyleCnt="4" custScaleX="123538" custScaleY="105976" custLinFactNeighborX="16740" custLinFactNeighborY="1262">
        <dgm:presLayoutVars>
          <dgm:chMax val="1"/>
          <dgm:bulletEnabled val="1"/>
        </dgm:presLayoutVars>
      </dgm:prSet>
      <dgm:spPr/>
      <dgm:t>
        <a:bodyPr/>
        <a:lstStyle/>
        <a:p>
          <a:endParaRPr lang="en-US"/>
        </a:p>
      </dgm:t>
    </dgm:pt>
    <dgm:pt modelId="{1F6AC841-D89B-46D9-8DD9-34B146FEF9B8}" type="pres">
      <dgm:prSet presAssocID="{2AF67218-616A-4174-B2BC-78C327052B32}" presName="quadrant4" presStyleLbl="node1" presStyleIdx="3" presStyleCnt="4" custScaleX="151610" custScaleY="114372" custLinFactNeighborX="-21911" custLinFactNeighborY="14675">
        <dgm:presLayoutVars>
          <dgm:chMax val="1"/>
          <dgm:bulletEnabled val="1"/>
        </dgm:presLayoutVars>
      </dgm:prSet>
      <dgm:spPr/>
      <dgm:t>
        <a:bodyPr/>
        <a:lstStyle/>
        <a:p>
          <a:endParaRPr lang="en-US"/>
        </a:p>
      </dgm:t>
    </dgm:pt>
    <dgm:pt modelId="{17AE6B75-2B5D-41D3-939D-D50919D89BC4}" type="pres">
      <dgm:prSet presAssocID="{2AF67218-616A-4174-B2BC-78C327052B32}" presName="quadrantPlaceholder" presStyleCnt="0"/>
      <dgm:spPr/>
      <dgm:t>
        <a:bodyPr/>
        <a:lstStyle/>
        <a:p>
          <a:endParaRPr lang="en-US"/>
        </a:p>
      </dgm:t>
    </dgm:pt>
    <dgm:pt modelId="{B059C521-7BB9-48D3-8E82-0C753AB0F5B2}" type="pres">
      <dgm:prSet presAssocID="{2AF67218-616A-4174-B2BC-78C327052B32}" presName="center1" presStyleLbl="fgShp" presStyleIdx="0" presStyleCnt="2" custLinFactNeighborX="23583"/>
      <dgm:spPr>
        <a:solidFill>
          <a:srgbClr val="FFFF00"/>
        </a:solidFill>
      </dgm:spPr>
      <dgm:t>
        <a:bodyPr/>
        <a:lstStyle/>
        <a:p>
          <a:endParaRPr lang="en-US"/>
        </a:p>
      </dgm:t>
    </dgm:pt>
    <dgm:pt modelId="{E8B0DE7B-58C7-49AF-9E0E-BA998041AC45}" type="pres">
      <dgm:prSet presAssocID="{2AF67218-616A-4174-B2BC-78C327052B32}" presName="center2" presStyleLbl="fgShp" presStyleIdx="1" presStyleCnt="2" custLinFactNeighborX="23583" custLinFactNeighborY="-17541"/>
      <dgm:spPr>
        <a:solidFill>
          <a:srgbClr val="FFFF00"/>
        </a:solidFill>
      </dgm:spPr>
      <dgm:t>
        <a:bodyPr/>
        <a:lstStyle/>
        <a:p>
          <a:endParaRPr lang="en-US"/>
        </a:p>
      </dgm:t>
    </dgm:pt>
  </dgm:ptLst>
  <dgm:cxnLst>
    <dgm:cxn modelId="{BF775BFC-AE99-4643-8A5F-1A8D08EE9147}" srcId="{2AF67218-616A-4174-B2BC-78C327052B32}" destId="{4D816480-8679-4E94-B12A-CE8810A9BDD7}" srcOrd="5" destOrd="0" parTransId="{19381A35-13B8-4FA8-916B-15F9F9F048E2}" sibTransId="{969FF9BD-995B-458A-9953-F22859451AB9}"/>
    <dgm:cxn modelId="{6B6370D1-74A5-4B40-9096-B9580F7A3AC8}" type="presOf" srcId="{90B89011-0155-4DBD-BCA6-9E9B71FAD670}" destId="{0B21A4A8-0393-44E5-8C7D-4F3E16265B4B}" srcOrd="0" destOrd="2" presId="urn:microsoft.com/office/officeart/2005/8/layout/cycle4"/>
    <dgm:cxn modelId="{C5B5B33E-A19F-44A4-BB33-38856B0C419D}" type="presOf" srcId="{9A4CB348-EBFB-431E-97D4-6779D690A3EA}" destId="{6DDBAA28-AE51-4583-A2C2-15756649FDC4}" srcOrd="0" destOrd="2" presId="urn:microsoft.com/office/officeart/2005/8/layout/cycle4"/>
    <dgm:cxn modelId="{93553F28-910D-4927-9A1C-5DF819D17C6F}" type="presOf" srcId="{F8A1B860-C73A-46E4-B339-06C4653AF30F}" destId="{742F56A8-03F8-4D28-B6E8-FD193CD57389}" srcOrd="1" destOrd="4" presId="urn:microsoft.com/office/officeart/2005/8/layout/cycle4"/>
    <dgm:cxn modelId="{AC6730BD-C61E-4A02-98DD-C4B0FFD9F9CF}" srcId="{5FDF2245-EEFE-49E9-BBA6-43769A76244D}" destId="{F8A1B860-C73A-46E4-B339-06C4653AF30F}" srcOrd="4" destOrd="0" parTransId="{53726473-E28F-4A96-AAF2-CF642D4574FD}" sibTransId="{D81A0850-2E53-4D90-BC31-21A342A29FA2}"/>
    <dgm:cxn modelId="{6623925C-1E3C-416A-9FCE-1A2637419322}" srcId="{436953A7-093A-4EEC-AFF4-38BEA0047D1F}" destId="{9A4CB348-EBFB-431E-97D4-6779D690A3EA}" srcOrd="2" destOrd="0" parTransId="{5C0DF99F-0066-4444-8586-79883CC88E31}" sibTransId="{C4C5E47E-F8FF-4756-AB88-48DBB9B7AF5C}"/>
    <dgm:cxn modelId="{19F19FA2-DCC2-4B59-89D3-195C3F6D7745}" srcId="{2AF67218-616A-4174-B2BC-78C327052B32}" destId="{0D34A77B-C461-4BF3-9FA1-275FEC37208D}" srcOrd="4" destOrd="0" parTransId="{2A0DE0E9-309C-46BC-8D19-E29927970E84}" sibTransId="{19FF74BA-6274-436F-8200-47FDD32E252E}"/>
    <dgm:cxn modelId="{69A03F26-C4DF-4A53-94D1-E499B3AF618A}" srcId="{5FDF2245-EEFE-49E9-BBA6-43769A76244D}" destId="{F5B0C862-45A7-4783-B66C-D33E74468403}" srcOrd="3" destOrd="0" parTransId="{234B801C-E517-412E-834C-D154AB1D8E75}" sibTransId="{25CD1BB4-E96E-495B-9C86-66310CFEF246}"/>
    <dgm:cxn modelId="{05199952-A295-4B2F-8B87-DB6315A5AAB1}" type="presOf" srcId="{E75A1701-9DF2-431A-AFFB-9151ACCF2846}" destId="{6DDBAA28-AE51-4583-A2C2-15756649FDC4}" srcOrd="0" destOrd="1" presId="urn:microsoft.com/office/officeart/2005/8/layout/cycle4"/>
    <dgm:cxn modelId="{D05D705A-B636-443B-8A10-F2A95D35F985}" type="presOf" srcId="{8D5223CB-70E0-40A1-9F7E-10F018EB1426}" destId="{0B21A4A8-0393-44E5-8C7D-4F3E16265B4B}" srcOrd="0" destOrd="1" presId="urn:microsoft.com/office/officeart/2005/8/layout/cycle4"/>
    <dgm:cxn modelId="{40229744-C0DA-4E09-8075-7F2BF309EB4D}" type="presOf" srcId="{D7886E64-5978-472C-8F27-5B9099DAAB63}" destId="{BF0BCD25-6700-4678-8B0E-0D5A75F98D1D}" srcOrd="1" destOrd="3" presId="urn:microsoft.com/office/officeart/2005/8/layout/cycle4"/>
    <dgm:cxn modelId="{9CB7E52A-6C68-4D5C-8339-8FBE0FFFCDDE}" srcId="{2AF67218-616A-4174-B2BC-78C327052B32}" destId="{62AD89CD-EE36-451F-94FC-34E74D2633D4}" srcOrd="2" destOrd="0" parTransId="{9550BCDD-5253-440C-BE8C-97C55271B316}" sibTransId="{AD7A7184-6CB1-4BB2-8DD3-96B624509D05}"/>
    <dgm:cxn modelId="{73A109D9-1543-4EA9-8841-244BA84DD382}" type="presOf" srcId="{88037126-6405-49AA-814A-95370898FE52}" destId="{BF0BCD25-6700-4678-8B0E-0D5A75F98D1D}" srcOrd="1" destOrd="0" presId="urn:microsoft.com/office/officeart/2005/8/layout/cycle4"/>
    <dgm:cxn modelId="{529AE376-052A-4E0A-89E9-6FD22ACB5BEA}" type="presOf" srcId="{88037126-6405-49AA-814A-95370898FE52}" destId="{6DDBAA28-AE51-4583-A2C2-15756649FDC4}" srcOrd="0" destOrd="0" presId="urn:microsoft.com/office/officeart/2005/8/layout/cycle4"/>
    <dgm:cxn modelId="{4A5195C0-3044-4804-ABE6-70F7B9855022}" type="presOf" srcId="{5FDF2245-EEFE-49E9-BBA6-43769A76244D}" destId="{9533B39F-2075-49D7-9661-309403BD86C6}" srcOrd="0" destOrd="0" presId="urn:microsoft.com/office/officeart/2005/8/layout/cycle4"/>
    <dgm:cxn modelId="{D449DA43-B889-4C5C-8D7C-83A6884B1DEA}" type="presOf" srcId="{E9791C1B-C9C2-4D24-A37A-D9D8B9B438AD}" destId="{928D5744-76B6-4AC7-902B-EDDF9341F899}" srcOrd="1" destOrd="1" presId="urn:microsoft.com/office/officeart/2005/8/layout/cycle4"/>
    <dgm:cxn modelId="{0BBEE9EF-0FE4-4BC8-B032-907658DB313E}" type="presOf" srcId="{E9791C1B-C9C2-4D24-A37A-D9D8B9B438AD}" destId="{A39E883F-33A6-408D-86DC-388EFBFA37BF}" srcOrd="0" destOrd="1" presId="urn:microsoft.com/office/officeart/2005/8/layout/cycle4"/>
    <dgm:cxn modelId="{10502629-668C-4401-835D-00D3F50CF15B}" type="presOf" srcId="{F8A1B860-C73A-46E4-B339-06C4653AF30F}" destId="{0B21A4A8-0393-44E5-8C7D-4F3E16265B4B}" srcOrd="0" destOrd="4" presId="urn:microsoft.com/office/officeart/2005/8/layout/cycle4"/>
    <dgm:cxn modelId="{A790AEA8-B0EC-4573-9452-5E7F7293FFEF}" type="presOf" srcId="{6354617D-B697-44B4-ADC7-3F2ABA331794}" destId="{6DDBAA28-AE51-4583-A2C2-15756649FDC4}" srcOrd="0" destOrd="4" presId="urn:microsoft.com/office/officeart/2005/8/layout/cycle4"/>
    <dgm:cxn modelId="{3A72994C-F09F-4105-8C1E-B285B09DDB18}" type="presOf" srcId="{F5B0C862-45A7-4783-B66C-D33E74468403}" destId="{742F56A8-03F8-4D28-B6E8-FD193CD57389}" srcOrd="1" destOrd="3" presId="urn:microsoft.com/office/officeart/2005/8/layout/cycle4"/>
    <dgm:cxn modelId="{942B68AB-4347-401E-97A6-EA65A0E6CD9D}" type="presOf" srcId="{62AD89CD-EE36-451F-94FC-34E74D2633D4}" destId="{BCEE68EE-29A7-490F-98E9-6C08FE751439}" srcOrd="0" destOrd="0" presId="urn:microsoft.com/office/officeart/2005/8/layout/cycle4"/>
    <dgm:cxn modelId="{F67B9C75-446D-490A-9B87-2CF5060B7D2B}" type="presOf" srcId="{8D5223CB-70E0-40A1-9F7E-10F018EB1426}" destId="{742F56A8-03F8-4D28-B6E8-FD193CD57389}" srcOrd="1" destOrd="1" presId="urn:microsoft.com/office/officeart/2005/8/layout/cycle4"/>
    <dgm:cxn modelId="{A4F1D0B0-D742-409F-842D-11D477E39261}" srcId="{5FDF2245-EEFE-49E9-BBA6-43769A76244D}" destId="{D7579C72-AACF-4A90-96F9-BF84EA175B92}" srcOrd="0" destOrd="0" parTransId="{F201EBD8-B84E-4528-A545-784E734B1EB9}" sibTransId="{5D1AB2D6-F545-4E3A-8BBE-9E6399256A22}"/>
    <dgm:cxn modelId="{376363F1-C9E5-4D08-81B6-068FD45FB309}" srcId="{5FDF2245-EEFE-49E9-BBA6-43769A76244D}" destId="{90B89011-0155-4DBD-BCA6-9E9B71FAD670}" srcOrd="2" destOrd="0" parTransId="{BE66A29A-4C06-4BEE-BB5A-968B83C7DFA3}" sibTransId="{77237202-74FB-4104-8BA8-EE2424896679}"/>
    <dgm:cxn modelId="{C97BCB63-62F7-463F-B062-C02E0CD94639}" srcId="{436953A7-093A-4EEC-AFF4-38BEA0047D1F}" destId="{D7886E64-5978-472C-8F27-5B9099DAAB63}" srcOrd="3" destOrd="0" parTransId="{ACA48FD4-A470-429A-8FDB-DAFE340DBFEC}" sibTransId="{25856F03-C963-4B55-AF83-25D6611E364E}"/>
    <dgm:cxn modelId="{751FCC2C-62E6-4156-B1E6-1BFE97413BE1}" type="presOf" srcId="{56424F39-2085-4304-B62A-8E4B62E388C0}" destId="{A39E883F-33A6-408D-86DC-388EFBFA37BF}" srcOrd="0" destOrd="0" presId="urn:microsoft.com/office/officeart/2005/8/layout/cycle4"/>
    <dgm:cxn modelId="{16421CF9-0BEA-4202-83C3-9FE89D802E2F}" srcId="{436953A7-093A-4EEC-AFF4-38BEA0047D1F}" destId="{6354617D-B697-44B4-ADC7-3F2ABA331794}" srcOrd="4" destOrd="0" parTransId="{B51BB663-2460-46C7-9AEB-8DDD5011EE92}" sibTransId="{7B8118DA-30B5-4C5C-81BA-0964DF4FFD19}"/>
    <dgm:cxn modelId="{6B45C22F-405C-422C-AE64-A63EBCB3840A}" srcId="{2AF67218-616A-4174-B2BC-78C327052B32}" destId="{5FDF2245-EEFE-49E9-BBA6-43769A76244D}" srcOrd="0" destOrd="0" parTransId="{243BB49B-FD1A-47B2-A2AF-4846293362F0}" sibTransId="{A920A981-C68C-41F3-9491-81093274D41B}"/>
    <dgm:cxn modelId="{95C835B8-2825-43DE-9C8F-B9122A810912}" type="presOf" srcId="{F5B0C862-45A7-4783-B66C-D33E74468403}" destId="{0B21A4A8-0393-44E5-8C7D-4F3E16265B4B}" srcOrd="0" destOrd="3" presId="urn:microsoft.com/office/officeart/2005/8/layout/cycle4"/>
    <dgm:cxn modelId="{20552BC7-1E0F-44C7-9CC2-98CD0DAAB779}" type="presOf" srcId="{E75A1701-9DF2-431A-AFFB-9151ACCF2846}" destId="{BF0BCD25-6700-4678-8B0E-0D5A75F98D1D}" srcOrd="1" destOrd="1" presId="urn:microsoft.com/office/officeart/2005/8/layout/cycle4"/>
    <dgm:cxn modelId="{71FAF656-5F2B-4CFB-91E7-4E203A3F1547}" type="presOf" srcId="{D7579C72-AACF-4A90-96F9-BF84EA175B92}" destId="{0B21A4A8-0393-44E5-8C7D-4F3E16265B4B}" srcOrd="0" destOrd="0" presId="urn:microsoft.com/office/officeart/2005/8/layout/cycle4"/>
    <dgm:cxn modelId="{29E00106-EC9F-4639-8548-BC7CDDAD58A6}" type="presOf" srcId="{56424F39-2085-4304-B62A-8E4B62E388C0}" destId="{928D5744-76B6-4AC7-902B-EDDF9341F899}" srcOrd="1" destOrd="0" presId="urn:microsoft.com/office/officeart/2005/8/layout/cycle4"/>
    <dgm:cxn modelId="{3E05EF6B-42B3-446D-88B0-830388D8D755}" srcId="{5FDF2245-EEFE-49E9-BBA6-43769A76244D}" destId="{8D5223CB-70E0-40A1-9F7E-10F018EB1426}" srcOrd="1" destOrd="0" parTransId="{7CD79800-CD2E-4DB5-946C-7194B02E64D3}" sibTransId="{0DBFCB1E-E588-4A21-8E5A-53C9BC84AD44}"/>
    <dgm:cxn modelId="{5A490230-73D0-4FBF-AEC3-1DF6E60C223E}" type="presOf" srcId="{2AF67218-616A-4174-B2BC-78C327052B32}" destId="{2F8807ED-81A9-482A-882C-E4400AEA7B50}" srcOrd="0" destOrd="0" presId="urn:microsoft.com/office/officeart/2005/8/layout/cycle4"/>
    <dgm:cxn modelId="{39D1CEB0-CDBA-4E87-9B00-4B7FF1E8B890}" type="presOf" srcId="{D7886E64-5978-472C-8F27-5B9099DAAB63}" destId="{6DDBAA28-AE51-4583-A2C2-15756649FDC4}" srcOrd="0" destOrd="3" presId="urn:microsoft.com/office/officeart/2005/8/layout/cycle4"/>
    <dgm:cxn modelId="{37EDF5CA-69E9-4D18-B89F-FD6CD1147F2D}" type="presOf" srcId="{436953A7-093A-4EEC-AFF4-38BEA0047D1F}" destId="{69D2744C-D371-4124-B928-186B2CA24038}" srcOrd="0" destOrd="0" presId="urn:microsoft.com/office/officeart/2005/8/layout/cycle4"/>
    <dgm:cxn modelId="{D9286AEB-FB2A-4208-9A2C-7DD4F99DFBA6}" srcId="{62AD89CD-EE36-451F-94FC-34E74D2633D4}" destId="{E9791C1B-C9C2-4D24-A37A-D9D8B9B438AD}" srcOrd="1" destOrd="0" parTransId="{6CD22620-47A6-4207-BAC5-B91E3204154C}" sibTransId="{092DA55C-371B-46CA-BAC8-F6EB8F843616}"/>
    <dgm:cxn modelId="{B9652C26-FD11-4F11-807F-F0A41780D30C}" srcId="{436953A7-093A-4EEC-AFF4-38BEA0047D1F}" destId="{88037126-6405-49AA-814A-95370898FE52}" srcOrd="0" destOrd="0" parTransId="{E62E1806-C04C-40FA-9EE3-97832A2F6683}" sibTransId="{49292435-CCA7-46BF-A014-03E1CA7FDC5B}"/>
    <dgm:cxn modelId="{B8D98ED4-3EA6-4748-AA69-614119433D7A}" type="presOf" srcId="{2070AA54-CC93-4059-9956-652F38FB0C0B}" destId="{1F6AC841-D89B-46D9-8DD9-34B146FEF9B8}" srcOrd="0" destOrd="0" presId="urn:microsoft.com/office/officeart/2005/8/layout/cycle4"/>
    <dgm:cxn modelId="{67F048A5-15C8-4CCD-A6BB-79DBBFE707B6}" type="presOf" srcId="{9A4CB348-EBFB-431E-97D4-6779D690A3EA}" destId="{BF0BCD25-6700-4678-8B0E-0D5A75F98D1D}" srcOrd="1" destOrd="2" presId="urn:microsoft.com/office/officeart/2005/8/layout/cycle4"/>
    <dgm:cxn modelId="{EBE4F2C2-2B28-4E9E-97BB-717238A5AE24}" type="presOf" srcId="{90B89011-0155-4DBD-BCA6-9E9B71FAD670}" destId="{742F56A8-03F8-4D28-B6E8-FD193CD57389}" srcOrd="1" destOrd="2" presId="urn:microsoft.com/office/officeart/2005/8/layout/cycle4"/>
    <dgm:cxn modelId="{9C966E32-DE7D-4B65-A2D7-153E93E1523A}" srcId="{2AF67218-616A-4174-B2BC-78C327052B32}" destId="{436953A7-093A-4EEC-AFF4-38BEA0047D1F}" srcOrd="1" destOrd="0" parTransId="{8C2935B5-2FCE-49D6-A04D-F14C2B35E701}" sibTransId="{1BA08537-63A4-4898-B219-51388582F1F1}"/>
    <dgm:cxn modelId="{DE280F44-6F40-4C07-A787-BD85CBE15E35}" srcId="{2AF67218-616A-4174-B2BC-78C327052B32}" destId="{9805A424-48E2-47A8-8D32-B8006E795AEB}" srcOrd="6" destOrd="0" parTransId="{E7832A95-76B7-4E9A-8A7C-71C4FCE1F235}" sibTransId="{3BA98055-3954-4355-A197-21C8F183A4D9}"/>
    <dgm:cxn modelId="{687232BC-A379-4E05-8FDA-73A416748881}" srcId="{2AF67218-616A-4174-B2BC-78C327052B32}" destId="{2070AA54-CC93-4059-9956-652F38FB0C0B}" srcOrd="3" destOrd="0" parTransId="{14CBEFCB-F0F4-447B-8E67-BF2A4EC9B1BC}" sibTransId="{6BA58229-2A36-48BA-9F27-17815DA216C5}"/>
    <dgm:cxn modelId="{3D328AA3-2852-46AF-8612-906A993737E6}" type="presOf" srcId="{6354617D-B697-44B4-ADC7-3F2ABA331794}" destId="{BF0BCD25-6700-4678-8B0E-0D5A75F98D1D}" srcOrd="1" destOrd="4" presId="urn:microsoft.com/office/officeart/2005/8/layout/cycle4"/>
    <dgm:cxn modelId="{7AAB1CBF-D4E7-4D99-ACE8-1496900019AF}" srcId="{62AD89CD-EE36-451F-94FC-34E74D2633D4}" destId="{56424F39-2085-4304-B62A-8E4B62E388C0}" srcOrd="0" destOrd="0" parTransId="{84420AE9-4838-4225-B587-E812FCB514C6}" sibTransId="{1CE2FDD5-ACB1-417D-A69C-1F47806190A7}"/>
    <dgm:cxn modelId="{46923397-46F2-450D-9F6C-7753D56FF0F0}" srcId="{436953A7-093A-4EEC-AFF4-38BEA0047D1F}" destId="{E75A1701-9DF2-431A-AFFB-9151ACCF2846}" srcOrd="1" destOrd="0" parTransId="{2A9008E2-F118-4ACB-9A42-9726FB7D4111}" sibTransId="{C7061CC0-B263-4F69-A714-051A89A736DB}"/>
    <dgm:cxn modelId="{D17BB0D0-9F1F-413F-B512-E5281353605E}" type="presOf" srcId="{D7579C72-AACF-4A90-96F9-BF84EA175B92}" destId="{742F56A8-03F8-4D28-B6E8-FD193CD57389}" srcOrd="1" destOrd="0" presId="urn:microsoft.com/office/officeart/2005/8/layout/cycle4"/>
    <dgm:cxn modelId="{ADE708E7-2BD9-4C04-927F-584AC931E475}" type="presParOf" srcId="{2F8807ED-81A9-482A-882C-E4400AEA7B50}" destId="{EDF20EB8-3D3D-4D0B-89DC-3E3669B21D52}" srcOrd="0" destOrd="0" presId="urn:microsoft.com/office/officeart/2005/8/layout/cycle4"/>
    <dgm:cxn modelId="{9999B02F-F123-4D1C-9F03-FAB7FB478231}" type="presParOf" srcId="{EDF20EB8-3D3D-4D0B-89DC-3E3669B21D52}" destId="{776120DF-B532-4D5B-BA0C-F8A7A5E861AC}" srcOrd="0" destOrd="0" presId="urn:microsoft.com/office/officeart/2005/8/layout/cycle4"/>
    <dgm:cxn modelId="{82DC7BA1-0256-4D0B-BB90-7D65EB4C749F}" type="presParOf" srcId="{776120DF-B532-4D5B-BA0C-F8A7A5E861AC}" destId="{0B21A4A8-0393-44E5-8C7D-4F3E16265B4B}" srcOrd="0" destOrd="0" presId="urn:microsoft.com/office/officeart/2005/8/layout/cycle4"/>
    <dgm:cxn modelId="{FBF5D17B-86A8-4D53-9105-D133FFD1C3A9}" type="presParOf" srcId="{776120DF-B532-4D5B-BA0C-F8A7A5E861AC}" destId="{742F56A8-03F8-4D28-B6E8-FD193CD57389}" srcOrd="1" destOrd="0" presId="urn:microsoft.com/office/officeart/2005/8/layout/cycle4"/>
    <dgm:cxn modelId="{AD28F940-3441-4053-AE86-5BE3C7895991}" type="presParOf" srcId="{EDF20EB8-3D3D-4D0B-89DC-3E3669B21D52}" destId="{40262B94-136B-4AFE-94BB-ADA30A006117}" srcOrd="1" destOrd="0" presId="urn:microsoft.com/office/officeart/2005/8/layout/cycle4"/>
    <dgm:cxn modelId="{D0D237DD-BAED-48EA-9C8D-4B1B10135C98}" type="presParOf" srcId="{40262B94-136B-4AFE-94BB-ADA30A006117}" destId="{6DDBAA28-AE51-4583-A2C2-15756649FDC4}" srcOrd="0" destOrd="0" presId="urn:microsoft.com/office/officeart/2005/8/layout/cycle4"/>
    <dgm:cxn modelId="{C0328189-37B8-4287-AB04-C4F32E0EB732}" type="presParOf" srcId="{40262B94-136B-4AFE-94BB-ADA30A006117}" destId="{BF0BCD25-6700-4678-8B0E-0D5A75F98D1D}" srcOrd="1" destOrd="0" presId="urn:microsoft.com/office/officeart/2005/8/layout/cycle4"/>
    <dgm:cxn modelId="{124A8DFB-2536-4AA9-B9DF-7157E95E4744}" type="presParOf" srcId="{EDF20EB8-3D3D-4D0B-89DC-3E3669B21D52}" destId="{3EC86D85-1C79-4E2E-8790-602416A22355}" srcOrd="2" destOrd="0" presId="urn:microsoft.com/office/officeart/2005/8/layout/cycle4"/>
    <dgm:cxn modelId="{51BB29D4-EF55-42B6-8E68-3BE24DEA5B68}" type="presParOf" srcId="{3EC86D85-1C79-4E2E-8790-602416A22355}" destId="{A39E883F-33A6-408D-86DC-388EFBFA37BF}" srcOrd="0" destOrd="0" presId="urn:microsoft.com/office/officeart/2005/8/layout/cycle4"/>
    <dgm:cxn modelId="{C3A6FD10-5E29-4626-8CA3-E1B2D0AE46FF}" type="presParOf" srcId="{3EC86D85-1C79-4E2E-8790-602416A22355}" destId="{928D5744-76B6-4AC7-902B-EDDF9341F899}" srcOrd="1" destOrd="0" presId="urn:microsoft.com/office/officeart/2005/8/layout/cycle4"/>
    <dgm:cxn modelId="{4B47D924-E2E1-4DA5-BE9A-2BE08AA90F68}" type="presParOf" srcId="{EDF20EB8-3D3D-4D0B-89DC-3E3669B21D52}" destId="{3ED9A836-AD71-496B-B601-F5CC3B362D26}" srcOrd="3" destOrd="0" presId="urn:microsoft.com/office/officeart/2005/8/layout/cycle4"/>
    <dgm:cxn modelId="{589560C3-BC37-45DB-A67F-7BEE96CF0FDD}" type="presParOf" srcId="{2F8807ED-81A9-482A-882C-E4400AEA7B50}" destId="{A00841EE-B7F3-4F9D-835E-2DF2056ED519}" srcOrd="1" destOrd="0" presId="urn:microsoft.com/office/officeart/2005/8/layout/cycle4"/>
    <dgm:cxn modelId="{679A7B4D-72D0-4F9C-B0B9-B4D54078524B}" type="presParOf" srcId="{A00841EE-B7F3-4F9D-835E-2DF2056ED519}" destId="{9533B39F-2075-49D7-9661-309403BD86C6}" srcOrd="0" destOrd="0" presId="urn:microsoft.com/office/officeart/2005/8/layout/cycle4"/>
    <dgm:cxn modelId="{C5C31C98-C27D-4C9C-9F04-F1518D7BBD77}" type="presParOf" srcId="{A00841EE-B7F3-4F9D-835E-2DF2056ED519}" destId="{69D2744C-D371-4124-B928-186B2CA24038}" srcOrd="1" destOrd="0" presId="urn:microsoft.com/office/officeart/2005/8/layout/cycle4"/>
    <dgm:cxn modelId="{B41B7D8C-60B0-436A-A59A-B14497B19F41}" type="presParOf" srcId="{A00841EE-B7F3-4F9D-835E-2DF2056ED519}" destId="{BCEE68EE-29A7-490F-98E9-6C08FE751439}" srcOrd="2" destOrd="0" presId="urn:microsoft.com/office/officeart/2005/8/layout/cycle4"/>
    <dgm:cxn modelId="{5EA3F471-C4CA-4BC7-8840-464802433C06}" type="presParOf" srcId="{A00841EE-B7F3-4F9D-835E-2DF2056ED519}" destId="{1F6AC841-D89B-46D9-8DD9-34B146FEF9B8}" srcOrd="3" destOrd="0" presId="urn:microsoft.com/office/officeart/2005/8/layout/cycle4"/>
    <dgm:cxn modelId="{D40BCFEB-2726-4FFB-8545-E0EE7A1F1198}" type="presParOf" srcId="{A00841EE-B7F3-4F9D-835E-2DF2056ED519}" destId="{17AE6B75-2B5D-41D3-939D-D50919D89BC4}" srcOrd="4" destOrd="0" presId="urn:microsoft.com/office/officeart/2005/8/layout/cycle4"/>
    <dgm:cxn modelId="{31A6D13C-912C-4B0B-9047-09405DA84056}" type="presParOf" srcId="{2F8807ED-81A9-482A-882C-E4400AEA7B50}" destId="{B059C521-7BB9-48D3-8E82-0C753AB0F5B2}" srcOrd="2" destOrd="0" presId="urn:microsoft.com/office/officeart/2005/8/layout/cycle4"/>
    <dgm:cxn modelId="{D93D4933-CD5F-4B80-98C8-022DF0CC3C00}" type="presParOf" srcId="{2F8807ED-81A9-482A-882C-E4400AEA7B50}" destId="{E8B0DE7B-58C7-49AF-9E0E-BA998041AC45}"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871238-219C-49C5-A2AC-3992F59E0994}" type="doc">
      <dgm:prSet loTypeId="urn:microsoft.com/office/officeart/2008/layout/VerticalCurvedList" loCatId="list" qsTypeId="urn:microsoft.com/office/officeart/2005/8/quickstyle/3d9" qsCatId="3D" csTypeId="urn:microsoft.com/office/officeart/2005/8/colors/colorful4" csCatId="colorful" phldr="1"/>
      <dgm:spPr/>
      <dgm:t>
        <a:bodyPr/>
        <a:lstStyle/>
        <a:p>
          <a:endParaRPr lang="en-US"/>
        </a:p>
      </dgm:t>
    </dgm:pt>
    <dgm:pt modelId="{D32B7269-1828-471C-92B7-40377A1CF11C}">
      <dgm:prSet phldrT="[Text]" custT="1"/>
      <dgm:spPr/>
      <dgm:t>
        <a:bodyPr/>
        <a:lstStyle/>
        <a:p>
          <a:r>
            <a:rPr lang="en-US" altLang="en-US" sz="2400" b="1" smtClean="0">
              <a:latin typeface="Times New Roman" pitchFamily="18" charset="0"/>
              <a:cs typeface="Times New Roman" pitchFamily="18" charset="0"/>
            </a:rPr>
            <a:t>(Hyper Text Markup Language)</a:t>
          </a:r>
          <a:endParaRPr lang="en-US" sz="2400" dirty="0"/>
        </a:p>
      </dgm:t>
    </dgm:pt>
    <dgm:pt modelId="{9DDF3603-555C-4AF3-B047-E6A8BA0FBF48}" type="parTrans" cxnId="{FC70AA4F-FE75-4FA1-AA42-4E003EB9223D}">
      <dgm:prSet/>
      <dgm:spPr/>
      <dgm:t>
        <a:bodyPr/>
        <a:lstStyle/>
        <a:p>
          <a:endParaRPr lang="en-US"/>
        </a:p>
      </dgm:t>
    </dgm:pt>
    <dgm:pt modelId="{DC5A285E-AE2D-4903-802B-4A347AE761A1}" type="sibTrans" cxnId="{FC70AA4F-FE75-4FA1-AA42-4E003EB9223D}">
      <dgm:prSet/>
      <dgm:spPr/>
      <dgm:t>
        <a:bodyPr/>
        <a:lstStyle/>
        <a:p>
          <a:endParaRPr lang="en-US">
            <a:solidFill>
              <a:schemeClr val="tx2">
                <a:lumMod val="90000"/>
                <a:lumOff val="10000"/>
              </a:schemeClr>
            </a:solidFill>
          </a:endParaRPr>
        </a:p>
      </dgm:t>
    </dgm:pt>
    <dgm:pt modelId="{8AA2B35C-D77E-4834-8D62-3ED5215BCD5E}">
      <dgm:prSet phldrT="[Text]" custT="1"/>
      <dgm:spPr/>
      <dgm:t>
        <a:bodyPr/>
        <a:lstStyle/>
        <a:p>
          <a:r>
            <a:rPr lang="en-US" altLang="en-US" sz="2400" b="1" smtClean="0">
              <a:latin typeface="Times New Roman" pitchFamily="18" charset="0"/>
              <a:cs typeface="Times New Roman" pitchFamily="18" charset="0"/>
            </a:rPr>
            <a:t>(Cascading Style Sheet)</a:t>
          </a:r>
          <a:endParaRPr lang="en-US" sz="2400" dirty="0"/>
        </a:p>
      </dgm:t>
    </dgm:pt>
    <dgm:pt modelId="{E14AACFC-94CC-444B-82BC-A2A339905734}" type="parTrans" cxnId="{BC79F754-6FE5-4831-AD36-57087BEBF9AD}">
      <dgm:prSet/>
      <dgm:spPr/>
      <dgm:t>
        <a:bodyPr/>
        <a:lstStyle/>
        <a:p>
          <a:endParaRPr lang="en-US"/>
        </a:p>
      </dgm:t>
    </dgm:pt>
    <dgm:pt modelId="{A2EB2720-05CA-41EB-9E39-D6EB2DFD3D59}" type="sibTrans" cxnId="{BC79F754-6FE5-4831-AD36-57087BEBF9AD}">
      <dgm:prSet/>
      <dgm:spPr/>
      <dgm:t>
        <a:bodyPr/>
        <a:lstStyle/>
        <a:p>
          <a:endParaRPr lang="en-US"/>
        </a:p>
      </dgm:t>
    </dgm:pt>
    <dgm:pt modelId="{B6B44588-C9FB-47B3-940E-3CCC18703C1B}">
      <dgm:prSet phldrT="[Text]" custT="1"/>
      <dgm:spPr/>
      <dgm:t>
        <a:bodyPr/>
        <a:lstStyle/>
        <a:p>
          <a:r>
            <a:rPr lang="en-US" altLang="en-US" sz="2400" b="1" smtClean="0">
              <a:latin typeface="Times New Roman" pitchFamily="18" charset="0"/>
              <a:cs typeface="Times New Roman" pitchFamily="18" charset="0"/>
            </a:rPr>
            <a:t>(PHP Data Objects)</a:t>
          </a:r>
          <a:endParaRPr lang="en-US" sz="2400" dirty="0"/>
        </a:p>
      </dgm:t>
    </dgm:pt>
    <dgm:pt modelId="{FCD0387A-01F9-485D-875E-3099BEA4591F}" type="parTrans" cxnId="{742E3D5E-34ED-4059-905D-7E2303B50DDF}">
      <dgm:prSet/>
      <dgm:spPr/>
      <dgm:t>
        <a:bodyPr/>
        <a:lstStyle/>
        <a:p>
          <a:endParaRPr lang="en-US"/>
        </a:p>
      </dgm:t>
    </dgm:pt>
    <dgm:pt modelId="{AE27664A-EA0C-4504-AE54-B84F9377F650}" type="sibTrans" cxnId="{742E3D5E-34ED-4059-905D-7E2303B50DDF}">
      <dgm:prSet/>
      <dgm:spPr/>
      <dgm:t>
        <a:bodyPr/>
        <a:lstStyle/>
        <a:p>
          <a:endParaRPr lang="en-US"/>
        </a:p>
      </dgm:t>
    </dgm:pt>
    <dgm:pt modelId="{9E09614B-7B00-4FCA-BCFE-4D565703F28F}" type="pres">
      <dgm:prSet presAssocID="{2F871238-219C-49C5-A2AC-3992F59E0994}" presName="Name0" presStyleCnt="0">
        <dgm:presLayoutVars>
          <dgm:chMax val="7"/>
          <dgm:chPref val="7"/>
          <dgm:dir/>
        </dgm:presLayoutVars>
      </dgm:prSet>
      <dgm:spPr/>
      <dgm:t>
        <a:bodyPr/>
        <a:lstStyle/>
        <a:p>
          <a:endParaRPr lang="en-US"/>
        </a:p>
      </dgm:t>
    </dgm:pt>
    <dgm:pt modelId="{74D4B628-D61E-46E0-9AC1-2623FF76E770}" type="pres">
      <dgm:prSet presAssocID="{2F871238-219C-49C5-A2AC-3992F59E0994}" presName="Name1" presStyleCnt="0"/>
      <dgm:spPr/>
      <dgm:t>
        <a:bodyPr/>
        <a:lstStyle/>
        <a:p>
          <a:endParaRPr lang="en-US"/>
        </a:p>
      </dgm:t>
    </dgm:pt>
    <dgm:pt modelId="{33E47665-19D4-42DE-837E-D060E5AAC173}" type="pres">
      <dgm:prSet presAssocID="{2F871238-219C-49C5-A2AC-3992F59E0994}" presName="cycle" presStyleCnt="0"/>
      <dgm:spPr/>
      <dgm:t>
        <a:bodyPr/>
        <a:lstStyle/>
        <a:p>
          <a:endParaRPr lang="en-US"/>
        </a:p>
      </dgm:t>
    </dgm:pt>
    <dgm:pt modelId="{007D0C75-CFA0-4A39-B3A9-8382672DF37C}" type="pres">
      <dgm:prSet presAssocID="{2F871238-219C-49C5-A2AC-3992F59E0994}" presName="srcNode" presStyleLbl="node1" presStyleIdx="0" presStyleCnt="3"/>
      <dgm:spPr/>
      <dgm:t>
        <a:bodyPr/>
        <a:lstStyle/>
        <a:p>
          <a:endParaRPr lang="en-US"/>
        </a:p>
      </dgm:t>
    </dgm:pt>
    <dgm:pt modelId="{F091B28A-0815-4921-A90E-9779A6C6C7AA}" type="pres">
      <dgm:prSet presAssocID="{2F871238-219C-49C5-A2AC-3992F59E0994}" presName="conn" presStyleLbl="parChTrans1D2" presStyleIdx="0" presStyleCnt="1" custFlipHor="0" custScaleX="101339"/>
      <dgm:spPr/>
      <dgm:t>
        <a:bodyPr/>
        <a:lstStyle/>
        <a:p>
          <a:endParaRPr lang="en-US"/>
        </a:p>
      </dgm:t>
    </dgm:pt>
    <dgm:pt modelId="{624CA45E-8A45-41AD-BFC4-51FE08CE1AD4}" type="pres">
      <dgm:prSet presAssocID="{2F871238-219C-49C5-A2AC-3992F59E0994}" presName="extraNode" presStyleLbl="node1" presStyleIdx="0" presStyleCnt="3"/>
      <dgm:spPr/>
      <dgm:t>
        <a:bodyPr/>
        <a:lstStyle/>
        <a:p>
          <a:endParaRPr lang="en-US"/>
        </a:p>
      </dgm:t>
    </dgm:pt>
    <dgm:pt modelId="{299CF614-37F1-40A6-B3FB-EF07C97F7FEC}" type="pres">
      <dgm:prSet presAssocID="{2F871238-219C-49C5-A2AC-3992F59E0994}" presName="dstNode" presStyleLbl="node1" presStyleIdx="0" presStyleCnt="3"/>
      <dgm:spPr/>
      <dgm:t>
        <a:bodyPr/>
        <a:lstStyle/>
        <a:p>
          <a:endParaRPr lang="en-US"/>
        </a:p>
      </dgm:t>
    </dgm:pt>
    <dgm:pt modelId="{FA8D2876-1B1B-41EF-AFE5-8C175BD2C01E}" type="pres">
      <dgm:prSet presAssocID="{D32B7269-1828-471C-92B7-40377A1CF11C}" presName="text_1" presStyleLbl="node1" presStyleIdx="0" presStyleCnt="3">
        <dgm:presLayoutVars>
          <dgm:bulletEnabled val="1"/>
        </dgm:presLayoutVars>
      </dgm:prSet>
      <dgm:spPr/>
      <dgm:t>
        <a:bodyPr/>
        <a:lstStyle/>
        <a:p>
          <a:endParaRPr lang="en-US"/>
        </a:p>
      </dgm:t>
    </dgm:pt>
    <dgm:pt modelId="{6727B045-C29A-456F-B54A-80C1172FE23B}" type="pres">
      <dgm:prSet presAssocID="{D32B7269-1828-471C-92B7-40377A1CF11C}" presName="accent_1" presStyleCnt="0"/>
      <dgm:spPr/>
      <dgm:t>
        <a:bodyPr/>
        <a:lstStyle/>
        <a:p>
          <a:endParaRPr lang="en-US"/>
        </a:p>
      </dgm:t>
    </dgm:pt>
    <dgm:pt modelId="{952803D9-F848-46C4-A90F-BDEF6A6FFBC0}" type="pres">
      <dgm:prSet presAssocID="{D32B7269-1828-471C-92B7-40377A1CF11C}" presName="accentRepeatNode" presStyleLbl="solidFgAcc1" presStyleIdx="0" presStyleCnt="3"/>
      <dgm:spPr/>
      <dgm:t>
        <a:bodyPr/>
        <a:lstStyle/>
        <a:p>
          <a:endParaRPr lang="en-US"/>
        </a:p>
      </dgm:t>
    </dgm:pt>
    <dgm:pt modelId="{546E9048-CC9C-4B01-9F2D-C8C469B2FC2A}" type="pres">
      <dgm:prSet presAssocID="{8AA2B35C-D77E-4834-8D62-3ED5215BCD5E}" presName="text_2" presStyleLbl="node1" presStyleIdx="1" presStyleCnt="3" custLinFactNeighborX="1535" custLinFactNeighborY="4713">
        <dgm:presLayoutVars>
          <dgm:bulletEnabled val="1"/>
        </dgm:presLayoutVars>
      </dgm:prSet>
      <dgm:spPr/>
      <dgm:t>
        <a:bodyPr/>
        <a:lstStyle/>
        <a:p>
          <a:endParaRPr lang="en-US"/>
        </a:p>
      </dgm:t>
    </dgm:pt>
    <dgm:pt modelId="{6FD361BC-7696-44E5-92C6-B0F41C96B72D}" type="pres">
      <dgm:prSet presAssocID="{8AA2B35C-D77E-4834-8D62-3ED5215BCD5E}" presName="accent_2" presStyleCnt="0"/>
      <dgm:spPr/>
      <dgm:t>
        <a:bodyPr/>
        <a:lstStyle/>
        <a:p>
          <a:endParaRPr lang="en-US"/>
        </a:p>
      </dgm:t>
    </dgm:pt>
    <dgm:pt modelId="{F2D4FFBD-B84E-4D44-BAFB-4C4003462629}" type="pres">
      <dgm:prSet presAssocID="{8AA2B35C-D77E-4834-8D62-3ED5215BCD5E}" presName="accentRepeatNode" presStyleLbl="solidFgAcc1" presStyleIdx="1" presStyleCnt="3"/>
      <dgm:spPr/>
      <dgm:t>
        <a:bodyPr/>
        <a:lstStyle/>
        <a:p>
          <a:endParaRPr lang="en-US"/>
        </a:p>
      </dgm:t>
    </dgm:pt>
    <dgm:pt modelId="{2F913CC8-7946-4B08-A6C9-EB40F0A11BE5}" type="pres">
      <dgm:prSet presAssocID="{B6B44588-C9FB-47B3-940E-3CCC18703C1B}" presName="text_3" presStyleLbl="node1" presStyleIdx="2" presStyleCnt="3" custLinFactNeighborX="1471" custLinFactNeighborY="3293">
        <dgm:presLayoutVars>
          <dgm:bulletEnabled val="1"/>
        </dgm:presLayoutVars>
      </dgm:prSet>
      <dgm:spPr/>
      <dgm:t>
        <a:bodyPr/>
        <a:lstStyle/>
        <a:p>
          <a:endParaRPr lang="en-US"/>
        </a:p>
      </dgm:t>
    </dgm:pt>
    <dgm:pt modelId="{08D09E0C-B3F8-4291-A229-40F2583C0F68}" type="pres">
      <dgm:prSet presAssocID="{B6B44588-C9FB-47B3-940E-3CCC18703C1B}" presName="accent_3" presStyleCnt="0"/>
      <dgm:spPr/>
      <dgm:t>
        <a:bodyPr/>
        <a:lstStyle/>
        <a:p>
          <a:endParaRPr lang="en-US"/>
        </a:p>
      </dgm:t>
    </dgm:pt>
    <dgm:pt modelId="{8A3DD545-5AA7-4F4C-82EE-5966059D82AE}" type="pres">
      <dgm:prSet presAssocID="{B6B44588-C9FB-47B3-940E-3CCC18703C1B}" presName="accentRepeatNode" presStyleLbl="solidFgAcc1" presStyleIdx="2" presStyleCnt="3"/>
      <dgm:spPr/>
      <dgm:t>
        <a:bodyPr/>
        <a:lstStyle/>
        <a:p>
          <a:endParaRPr lang="en-US"/>
        </a:p>
      </dgm:t>
    </dgm:pt>
  </dgm:ptLst>
  <dgm:cxnLst>
    <dgm:cxn modelId="{BD7AD86D-1D37-4160-9917-6E079226E3FF}" type="presOf" srcId="{DC5A285E-AE2D-4903-802B-4A347AE761A1}" destId="{F091B28A-0815-4921-A90E-9779A6C6C7AA}" srcOrd="0" destOrd="0" presId="urn:microsoft.com/office/officeart/2008/layout/VerticalCurvedList"/>
    <dgm:cxn modelId="{BC79F754-6FE5-4831-AD36-57087BEBF9AD}" srcId="{2F871238-219C-49C5-A2AC-3992F59E0994}" destId="{8AA2B35C-D77E-4834-8D62-3ED5215BCD5E}" srcOrd="1" destOrd="0" parTransId="{E14AACFC-94CC-444B-82BC-A2A339905734}" sibTransId="{A2EB2720-05CA-41EB-9E39-D6EB2DFD3D59}"/>
    <dgm:cxn modelId="{742E3D5E-34ED-4059-905D-7E2303B50DDF}" srcId="{2F871238-219C-49C5-A2AC-3992F59E0994}" destId="{B6B44588-C9FB-47B3-940E-3CCC18703C1B}" srcOrd="2" destOrd="0" parTransId="{FCD0387A-01F9-485D-875E-3099BEA4591F}" sibTransId="{AE27664A-EA0C-4504-AE54-B84F9377F650}"/>
    <dgm:cxn modelId="{54124452-EF1D-4E22-A08B-CBD4C8F010D1}" type="presOf" srcId="{B6B44588-C9FB-47B3-940E-3CCC18703C1B}" destId="{2F913CC8-7946-4B08-A6C9-EB40F0A11BE5}" srcOrd="0" destOrd="0" presId="urn:microsoft.com/office/officeart/2008/layout/VerticalCurvedList"/>
    <dgm:cxn modelId="{81E11407-CF5E-4E2C-8381-FCC362DB6D51}" type="presOf" srcId="{2F871238-219C-49C5-A2AC-3992F59E0994}" destId="{9E09614B-7B00-4FCA-BCFE-4D565703F28F}" srcOrd="0" destOrd="0" presId="urn:microsoft.com/office/officeart/2008/layout/VerticalCurvedList"/>
    <dgm:cxn modelId="{FC70AA4F-FE75-4FA1-AA42-4E003EB9223D}" srcId="{2F871238-219C-49C5-A2AC-3992F59E0994}" destId="{D32B7269-1828-471C-92B7-40377A1CF11C}" srcOrd="0" destOrd="0" parTransId="{9DDF3603-555C-4AF3-B047-E6A8BA0FBF48}" sibTransId="{DC5A285E-AE2D-4903-802B-4A347AE761A1}"/>
    <dgm:cxn modelId="{0799968E-480F-41B8-902F-00362D630F70}" type="presOf" srcId="{D32B7269-1828-471C-92B7-40377A1CF11C}" destId="{FA8D2876-1B1B-41EF-AFE5-8C175BD2C01E}" srcOrd="0" destOrd="0" presId="urn:microsoft.com/office/officeart/2008/layout/VerticalCurvedList"/>
    <dgm:cxn modelId="{491BD36C-A6DD-4258-8302-8109F1377E04}" type="presOf" srcId="{8AA2B35C-D77E-4834-8D62-3ED5215BCD5E}" destId="{546E9048-CC9C-4B01-9F2D-C8C469B2FC2A}" srcOrd="0" destOrd="0" presId="urn:microsoft.com/office/officeart/2008/layout/VerticalCurvedList"/>
    <dgm:cxn modelId="{646554E8-A0A0-4096-A174-315482985750}" type="presParOf" srcId="{9E09614B-7B00-4FCA-BCFE-4D565703F28F}" destId="{74D4B628-D61E-46E0-9AC1-2623FF76E770}" srcOrd="0" destOrd="0" presId="urn:microsoft.com/office/officeart/2008/layout/VerticalCurvedList"/>
    <dgm:cxn modelId="{97B6926A-642A-4C9E-A6F2-56632C26D471}" type="presParOf" srcId="{74D4B628-D61E-46E0-9AC1-2623FF76E770}" destId="{33E47665-19D4-42DE-837E-D060E5AAC173}" srcOrd="0" destOrd="0" presId="urn:microsoft.com/office/officeart/2008/layout/VerticalCurvedList"/>
    <dgm:cxn modelId="{E5518CDD-8F27-4996-8E99-178A74B506A0}" type="presParOf" srcId="{33E47665-19D4-42DE-837E-D060E5AAC173}" destId="{007D0C75-CFA0-4A39-B3A9-8382672DF37C}" srcOrd="0" destOrd="0" presId="urn:microsoft.com/office/officeart/2008/layout/VerticalCurvedList"/>
    <dgm:cxn modelId="{B27EF0D2-F5F4-4DD3-B504-E38C1734A602}" type="presParOf" srcId="{33E47665-19D4-42DE-837E-D060E5AAC173}" destId="{F091B28A-0815-4921-A90E-9779A6C6C7AA}" srcOrd="1" destOrd="0" presId="urn:microsoft.com/office/officeart/2008/layout/VerticalCurvedList"/>
    <dgm:cxn modelId="{AE6D9C70-E3F9-4211-9519-999914D09DD7}" type="presParOf" srcId="{33E47665-19D4-42DE-837E-D060E5AAC173}" destId="{624CA45E-8A45-41AD-BFC4-51FE08CE1AD4}" srcOrd="2" destOrd="0" presId="urn:microsoft.com/office/officeart/2008/layout/VerticalCurvedList"/>
    <dgm:cxn modelId="{33AB215F-BB6B-43AF-B587-7725DBF280C1}" type="presParOf" srcId="{33E47665-19D4-42DE-837E-D060E5AAC173}" destId="{299CF614-37F1-40A6-B3FB-EF07C97F7FEC}" srcOrd="3" destOrd="0" presId="urn:microsoft.com/office/officeart/2008/layout/VerticalCurvedList"/>
    <dgm:cxn modelId="{BB308304-F13B-40EA-AC62-45F3CBBDB896}" type="presParOf" srcId="{74D4B628-D61E-46E0-9AC1-2623FF76E770}" destId="{FA8D2876-1B1B-41EF-AFE5-8C175BD2C01E}" srcOrd="1" destOrd="0" presId="urn:microsoft.com/office/officeart/2008/layout/VerticalCurvedList"/>
    <dgm:cxn modelId="{1FC98616-E8E0-4186-B9DA-5FFEAFACB8C6}" type="presParOf" srcId="{74D4B628-D61E-46E0-9AC1-2623FF76E770}" destId="{6727B045-C29A-456F-B54A-80C1172FE23B}" srcOrd="2" destOrd="0" presId="urn:microsoft.com/office/officeart/2008/layout/VerticalCurvedList"/>
    <dgm:cxn modelId="{FA2EA07D-B1CD-4812-BDC1-3FD1FC82016A}" type="presParOf" srcId="{6727B045-C29A-456F-B54A-80C1172FE23B}" destId="{952803D9-F848-46C4-A90F-BDEF6A6FFBC0}" srcOrd="0" destOrd="0" presId="urn:microsoft.com/office/officeart/2008/layout/VerticalCurvedList"/>
    <dgm:cxn modelId="{A6EA1CEB-D163-4ACB-B2DB-1355DEB52987}" type="presParOf" srcId="{74D4B628-D61E-46E0-9AC1-2623FF76E770}" destId="{546E9048-CC9C-4B01-9F2D-C8C469B2FC2A}" srcOrd="3" destOrd="0" presId="urn:microsoft.com/office/officeart/2008/layout/VerticalCurvedList"/>
    <dgm:cxn modelId="{A6B1F67F-FDED-4C64-96D2-29E235352505}" type="presParOf" srcId="{74D4B628-D61E-46E0-9AC1-2623FF76E770}" destId="{6FD361BC-7696-44E5-92C6-B0F41C96B72D}" srcOrd="4" destOrd="0" presId="urn:microsoft.com/office/officeart/2008/layout/VerticalCurvedList"/>
    <dgm:cxn modelId="{28545ED5-E81B-4AC7-A075-71410E36716A}" type="presParOf" srcId="{6FD361BC-7696-44E5-92C6-B0F41C96B72D}" destId="{F2D4FFBD-B84E-4D44-BAFB-4C4003462629}" srcOrd="0" destOrd="0" presId="urn:microsoft.com/office/officeart/2008/layout/VerticalCurvedList"/>
    <dgm:cxn modelId="{809C1336-B29D-4AEA-88B2-9D6953E1D4D3}" type="presParOf" srcId="{74D4B628-D61E-46E0-9AC1-2623FF76E770}" destId="{2F913CC8-7946-4B08-A6C9-EB40F0A11BE5}" srcOrd="5" destOrd="0" presId="urn:microsoft.com/office/officeart/2008/layout/VerticalCurvedList"/>
    <dgm:cxn modelId="{2A9CD9EC-D564-47A3-A472-2D734E183C2E}" type="presParOf" srcId="{74D4B628-D61E-46E0-9AC1-2623FF76E770}" destId="{08D09E0C-B3F8-4291-A229-40F2583C0F68}" srcOrd="6" destOrd="0" presId="urn:microsoft.com/office/officeart/2008/layout/VerticalCurvedList"/>
    <dgm:cxn modelId="{6C5A67D4-9F67-45D4-AD54-241BF1900F1D}" type="presParOf" srcId="{08D09E0C-B3F8-4291-A229-40F2583C0F68}" destId="{8A3DD545-5AA7-4F4C-82EE-5966059D82A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0F7FAB-A6FF-4910-9203-7F102A1E09BD}" type="doc">
      <dgm:prSet loTypeId="urn:microsoft.com/office/officeart/2008/layout/VerticalCurvedList" loCatId="list" qsTypeId="urn:microsoft.com/office/officeart/2005/8/quickstyle/3d9" qsCatId="3D" csTypeId="urn:microsoft.com/office/officeart/2005/8/colors/colorful4" csCatId="colorful" phldr="1"/>
      <dgm:spPr/>
      <dgm:t>
        <a:bodyPr/>
        <a:lstStyle/>
        <a:p>
          <a:endParaRPr lang="en-US"/>
        </a:p>
      </dgm:t>
    </dgm:pt>
    <dgm:pt modelId="{7F65E4B7-FF64-4792-8BC6-70A12168443C}">
      <dgm:prSet phldrT="[Text]" custT="1"/>
      <dgm:spPr/>
      <dgm:t>
        <a:bodyPr/>
        <a:lstStyle/>
        <a:p>
          <a:r>
            <a:rPr lang="en-US" altLang="en-US" sz="2400" b="1" smtClean="0">
              <a:latin typeface="Times New Roman" pitchFamily="18" charset="0"/>
              <a:cs typeface="Times New Roman" pitchFamily="18" charset="0"/>
            </a:rPr>
            <a:t>(Database Management System)</a:t>
          </a:r>
          <a:endParaRPr lang="en-US" sz="2400" dirty="0"/>
        </a:p>
      </dgm:t>
    </dgm:pt>
    <dgm:pt modelId="{DC753ED6-D52F-4207-AB45-CC20842FE6D6}" type="parTrans" cxnId="{6CA8FAEC-431B-4E5A-B35A-69C61B34C930}">
      <dgm:prSet/>
      <dgm:spPr/>
      <dgm:t>
        <a:bodyPr/>
        <a:lstStyle/>
        <a:p>
          <a:endParaRPr lang="en-US"/>
        </a:p>
      </dgm:t>
    </dgm:pt>
    <dgm:pt modelId="{15951600-2E39-4BAB-80DF-09FFB71CD6F7}" type="sibTrans" cxnId="{6CA8FAEC-431B-4E5A-B35A-69C61B34C930}">
      <dgm:prSet/>
      <dgm:spPr/>
      <dgm:t>
        <a:bodyPr/>
        <a:lstStyle/>
        <a:p>
          <a:endParaRPr lang="en-US">
            <a:solidFill>
              <a:schemeClr val="tx2">
                <a:lumMod val="90000"/>
                <a:lumOff val="10000"/>
              </a:schemeClr>
            </a:solidFill>
          </a:endParaRPr>
        </a:p>
      </dgm:t>
    </dgm:pt>
    <dgm:pt modelId="{9561EAF6-AFC4-4CD7-8F5F-0F829FA58AFA}">
      <dgm:prSet phldrT="[Text]" custT="1"/>
      <dgm:spPr/>
      <dgm:t>
        <a:bodyPr/>
        <a:lstStyle/>
        <a:p>
          <a:r>
            <a:rPr lang="en-US" altLang="en-US" sz="2400" b="1" smtClean="0">
              <a:latin typeface="Times New Roman" pitchFamily="18" charset="0"/>
              <a:cs typeface="Times New Roman" pitchFamily="18" charset="0"/>
            </a:rPr>
            <a:t> (Structure Query Language)</a:t>
          </a:r>
          <a:endParaRPr lang="en-US" sz="2400" dirty="0"/>
        </a:p>
      </dgm:t>
    </dgm:pt>
    <dgm:pt modelId="{9DC261FE-30AF-4137-8E14-BAD4D3205F14}" type="parTrans" cxnId="{3624EB53-02A7-4E19-A95A-F77637349934}">
      <dgm:prSet/>
      <dgm:spPr/>
      <dgm:t>
        <a:bodyPr/>
        <a:lstStyle/>
        <a:p>
          <a:endParaRPr lang="en-US"/>
        </a:p>
      </dgm:t>
    </dgm:pt>
    <dgm:pt modelId="{6D6AE4FA-5FBD-4460-BCDB-01E638B4148A}" type="sibTrans" cxnId="{3624EB53-02A7-4E19-A95A-F77637349934}">
      <dgm:prSet/>
      <dgm:spPr/>
      <dgm:t>
        <a:bodyPr/>
        <a:lstStyle/>
        <a:p>
          <a:endParaRPr lang="en-US"/>
        </a:p>
      </dgm:t>
    </dgm:pt>
    <dgm:pt modelId="{69D39195-552A-49B1-A4EA-7181F6845B16}">
      <dgm:prSet phldrT="[Text]" custT="1"/>
      <dgm:spPr/>
      <dgm:t>
        <a:bodyPr/>
        <a:lstStyle/>
        <a:p>
          <a:pPr algn="ctr"/>
          <a:r>
            <a:rPr lang="en-US" sz="2800" smtClean="0"/>
            <a:t>Bootstrap V5</a:t>
          </a:r>
          <a:endParaRPr lang="en-US" sz="2800" dirty="0"/>
        </a:p>
      </dgm:t>
    </dgm:pt>
    <dgm:pt modelId="{9C81B33E-8817-46FA-B1F7-B0F8F698CE24}" type="parTrans" cxnId="{136BAD63-9D16-4D91-9088-CC4A452D1906}">
      <dgm:prSet/>
      <dgm:spPr/>
      <dgm:t>
        <a:bodyPr/>
        <a:lstStyle/>
        <a:p>
          <a:endParaRPr lang="en-US"/>
        </a:p>
      </dgm:t>
    </dgm:pt>
    <dgm:pt modelId="{0D54CB5E-B216-4858-9788-FC9DE159F97E}" type="sibTrans" cxnId="{136BAD63-9D16-4D91-9088-CC4A452D1906}">
      <dgm:prSet/>
      <dgm:spPr/>
      <dgm:t>
        <a:bodyPr/>
        <a:lstStyle/>
        <a:p>
          <a:endParaRPr lang="en-US"/>
        </a:p>
      </dgm:t>
    </dgm:pt>
    <dgm:pt modelId="{B9732F49-8E28-4704-A494-ECDF8B650B76}" type="pres">
      <dgm:prSet presAssocID="{710F7FAB-A6FF-4910-9203-7F102A1E09BD}" presName="Name0" presStyleCnt="0">
        <dgm:presLayoutVars>
          <dgm:chMax val="7"/>
          <dgm:chPref val="7"/>
          <dgm:dir val="rev"/>
        </dgm:presLayoutVars>
      </dgm:prSet>
      <dgm:spPr/>
      <dgm:t>
        <a:bodyPr/>
        <a:lstStyle/>
        <a:p>
          <a:endParaRPr lang="en-US"/>
        </a:p>
      </dgm:t>
    </dgm:pt>
    <dgm:pt modelId="{DB050CCD-567B-41C6-9635-D39E0CF9DBF2}" type="pres">
      <dgm:prSet presAssocID="{710F7FAB-A6FF-4910-9203-7F102A1E09BD}" presName="Name1" presStyleCnt="0"/>
      <dgm:spPr/>
      <dgm:t>
        <a:bodyPr/>
        <a:lstStyle/>
        <a:p>
          <a:endParaRPr lang="en-US"/>
        </a:p>
      </dgm:t>
    </dgm:pt>
    <dgm:pt modelId="{32CCC852-E2CC-4D67-8BBB-37E6EACF7105}" type="pres">
      <dgm:prSet presAssocID="{710F7FAB-A6FF-4910-9203-7F102A1E09BD}" presName="cycle" presStyleCnt="0"/>
      <dgm:spPr/>
      <dgm:t>
        <a:bodyPr/>
        <a:lstStyle/>
        <a:p>
          <a:endParaRPr lang="en-US"/>
        </a:p>
      </dgm:t>
    </dgm:pt>
    <dgm:pt modelId="{E5B07C39-38B2-48CA-B56D-229E3E42F7B4}" type="pres">
      <dgm:prSet presAssocID="{710F7FAB-A6FF-4910-9203-7F102A1E09BD}" presName="srcNode" presStyleLbl="node1" presStyleIdx="0" presStyleCnt="3"/>
      <dgm:spPr/>
      <dgm:t>
        <a:bodyPr/>
        <a:lstStyle/>
        <a:p>
          <a:endParaRPr lang="en-US"/>
        </a:p>
      </dgm:t>
    </dgm:pt>
    <dgm:pt modelId="{90205F5C-39A7-44D3-BC5F-423503B54F38}" type="pres">
      <dgm:prSet presAssocID="{710F7FAB-A6FF-4910-9203-7F102A1E09BD}" presName="conn" presStyleLbl="parChTrans1D2" presStyleIdx="0" presStyleCnt="1" custLinFactNeighborX="-452" custLinFactNeighborY="-3378"/>
      <dgm:spPr/>
      <dgm:t>
        <a:bodyPr/>
        <a:lstStyle/>
        <a:p>
          <a:endParaRPr lang="en-US"/>
        </a:p>
      </dgm:t>
    </dgm:pt>
    <dgm:pt modelId="{421331A3-2AF2-460E-9921-FFAF8411E5A8}" type="pres">
      <dgm:prSet presAssocID="{710F7FAB-A6FF-4910-9203-7F102A1E09BD}" presName="extraNode" presStyleLbl="node1" presStyleIdx="0" presStyleCnt="3"/>
      <dgm:spPr/>
      <dgm:t>
        <a:bodyPr/>
        <a:lstStyle/>
        <a:p>
          <a:endParaRPr lang="en-US"/>
        </a:p>
      </dgm:t>
    </dgm:pt>
    <dgm:pt modelId="{E9CE1E93-2EFE-45F4-8B90-A839EE278E50}" type="pres">
      <dgm:prSet presAssocID="{710F7FAB-A6FF-4910-9203-7F102A1E09BD}" presName="dstNode" presStyleLbl="node1" presStyleIdx="0" presStyleCnt="3"/>
      <dgm:spPr/>
      <dgm:t>
        <a:bodyPr/>
        <a:lstStyle/>
        <a:p>
          <a:endParaRPr lang="en-US"/>
        </a:p>
      </dgm:t>
    </dgm:pt>
    <dgm:pt modelId="{04DC00E1-A92F-4988-B778-4E615F243346}" type="pres">
      <dgm:prSet presAssocID="{7F65E4B7-FF64-4792-8BC6-70A12168443C}" presName="text_1" presStyleLbl="node1" presStyleIdx="0" presStyleCnt="3">
        <dgm:presLayoutVars>
          <dgm:bulletEnabled val="1"/>
        </dgm:presLayoutVars>
      </dgm:prSet>
      <dgm:spPr/>
      <dgm:t>
        <a:bodyPr/>
        <a:lstStyle/>
        <a:p>
          <a:endParaRPr lang="en-US"/>
        </a:p>
      </dgm:t>
    </dgm:pt>
    <dgm:pt modelId="{4CB774E6-B0B1-4D0B-BCF9-E3BD361D9645}" type="pres">
      <dgm:prSet presAssocID="{7F65E4B7-FF64-4792-8BC6-70A12168443C}" presName="accent_1" presStyleCnt="0"/>
      <dgm:spPr/>
      <dgm:t>
        <a:bodyPr/>
        <a:lstStyle/>
        <a:p>
          <a:endParaRPr lang="en-US"/>
        </a:p>
      </dgm:t>
    </dgm:pt>
    <dgm:pt modelId="{8BE0B8BB-7FC2-4FEE-A20B-DF6CAFC8A94F}" type="pres">
      <dgm:prSet presAssocID="{7F65E4B7-FF64-4792-8BC6-70A12168443C}" presName="accentRepeatNode" presStyleLbl="solidFgAcc1" presStyleIdx="0" presStyleCnt="3"/>
      <dgm:spPr/>
      <dgm:t>
        <a:bodyPr/>
        <a:lstStyle/>
        <a:p>
          <a:endParaRPr lang="en-US"/>
        </a:p>
      </dgm:t>
    </dgm:pt>
    <dgm:pt modelId="{E7D4EDC0-CF46-4191-A999-8DF41205EFC3}" type="pres">
      <dgm:prSet presAssocID="{9561EAF6-AFC4-4CD7-8F5F-0F829FA58AFA}" presName="text_2" presStyleLbl="node1" presStyleIdx="1" presStyleCnt="3">
        <dgm:presLayoutVars>
          <dgm:bulletEnabled val="1"/>
        </dgm:presLayoutVars>
      </dgm:prSet>
      <dgm:spPr/>
      <dgm:t>
        <a:bodyPr/>
        <a:lstStyle/>
        <a:p>
          <a:endParaRPr lang="en-US"/>
        </a:p>
      </dgm:t>
    </dgm:pt>
    <dgm:pt modelId="{41525770-9E6A-44FD-8B40-480DD581AD6F}" type="pres">
      <dgm:prSet presAssocID="{9561EAF6-AFC4-4CD7-8F5F-0F829FA58AFA}" presName="accent_2" presStyleCnt="0"/>
      <dgm:spPr/>
      <dgm:t>
        <a:bodyPr/>
        <a:lstStyle/>
        <a:p>
          <a:endParaRPr lang="en-US"/>
        </a:p>
      </dgm:t>
    </dgm:pt>
    <dgm:pt modelId="{12A8B93A-F88D-4D20-96AD-CC86111734B7}" type="pres">
      <dgm:prSet presAssocID="{9561EAF6-AFC4-4CD7-8F5F-0F829FA58AFA}" presName="accentRepeatNode" presStyleLbl="solidFgAcc1" presStyleIdx="1" presStyleCnt="3"/>
      <dgm:spPr/>
      <dgm:t>
        <a:bodyPr/>
        <a:lstStyle/>
        <a:p>
          <a:endParaRPr lang="en-US"/>
        </a:p>
      </dgm:t>
    </dgm:pt>
    <dgm:pt modelId="{622939E1-505B-40CC-8D91-AB4089B5ED80}" type="pres">
      <dgm:prSet presAssocID="{69D39195-552A-49B1-A4EA-7181F6845B16}" presName="text_3" presStyleLbl="node1" presStyleIdx="2" presStyleCnt="3">
        <dgm:presLayoutVars>
          <dgm:bulletEnabled val="1"/>
        </dgm:presLayoutVars>
      </dgm:prSet>
      <dgm:spPr/>
      <dgm:t>
        <a:bodyPr/>
        <a:lstStyle/>
        <a:p>
          <a:endParaRPr lang="en-US"/>
        </a:p>
      </dgm:t>
    </dgm:pt>
    <dgm:pt modelId="{DACC118A-090B-4EB7-AFF1-52BEB0EEF865}" type="pres">
      <dgm:prSet presAssocID="{69D39195-552A-49B1-A4EA-7181F6845B16}" presName="accent_3" presStyleCnt="0"/>
      <dgm:spPr/>
      <dgm:t>
        <a:bodyPr/>
        <a:lstStyle/>
        <a:p>
          <a:endParaRPr lang="en-US"/>
        </a:p>
      </dgm:t>
    </dgm:pt>
    <dgm:pt modelId="{DCCC93AD-A1FE-4315-AF83-D7FB9F61A532}" type="pres">
      <dgm:prSet presAssocID="{69D39195-552A-49B1-A4EA-7181F6845B16}" presName="accentRepeatNode" presStyleLbl="solidFgAcc1" presStyleIdx="2" presStyleCnt="3"/>
      <dgm:spPr/>
      <dgm:t>
        <a:bodyPr/>
        <a:lstStyle/>
        <a:p>
          <a:endParaRPr lang="en-US"/>
        </a:p>
      </dgm:t>
    </dgm:pt>
  </dgm:ptLst>
  <dgm:cxnLst>
    <dgm:cxn modelId="{94D4AEED-86D5-4075-8D6F-B6CC11AEA8BF}" type="presOf" srcId="{69D39195-552A-49B1-A4EA-7181F6845B16}" destId="{622939E1-505B-40CC-8D91-AB4089B5ED80}" srcOrd="0" destOrd="0" presId="urn:microsoft.com/office/officeart/2008/layout/VerticalCurvedList"/>
    <dgm:cxn modelId="{6CA8FAEC-431B-4E5A-B35A-69C61B34C930}" srcId="{710F7FAB-A6FF-4910-9203-7F102A1E09BD}" destId="{7F65E4B7-FF64-4792-8BC6-70A12168443C}" srcOrd="0" destOrd="0" parTransId="{DC753ED6-D52F-4207-AB45-CC20842FE6D6}" sibTransId="{15951600-2E39-4BAB-80DF-09FFB71CD6F7}"/>
    <dgm:cxn modelId="{51FBE320-78BA-4483-BD34-B0063ACEEA9C}" type="presOf" srcId="{710F7FAB-A6FF-4910-9203-7F102A1E09BD}" destId="{B9732F49-8E28-4704-A494-ECDF8B650B76}" srcOrd="0" destOrd="0" presId="urn:microsoft.com/office/officeart/2008/layout/VerticalCurvedList"/>
    <dgm:cxn modelId="{136BAD63-9D16-4D91-9088-CC4A452D1906}" srcId="{710F7FAB-A6FF-4910-9203-7F102A1E09BD}" destId="{69D39195-552A-49B1-A4EA-7181F6845B16}" srcOrd="2" destOrd="0" parTransId="{9C81B33E-8817-46FA-B1F7-B0F8F698CE24}" sibTransId="{0D54CB5E-B216-4858-9788-FC9DE159F97E}"/>
    <dgm:cxn modelId="{14545112-9F5E-47C1-A23F-7E69A4758018}" type="presOf" srcId="{7F65E4B7-FF64-4792-8BC6-70A12168443C}" destId="{04DC00E1-A92F-4988-B778-4E615F243346}" srcOrd="0" destOrd="0" presId="urn:microsoft.com/office/officeart/2008/layout/VerticalCurvedList"/>
    <dgm:cxn modelId="{52D3E92E-0BCC-413A-8C2B-5B75629B9BB8}" type="presOf" srcId="{9561EAF6-AFC4-4CD7-8F5F-0F829FA58AFA}" destId="{E7D4EDC0-CF46-4191-A999-8DF41205EFC3}" srcOrd="0" destOrd="0" presId="urn:microsoft.com/office/officeart/2008/layout/VerticalCurvedList"/>
    <dgm:cxn modelId="{1C6D87E8-FD1C-4621-B2CC-40D4D7621A15}" type="presOf" srcId="{15951600-2E39-4BAB-80DF-09FFB71CD6F7}" destId="{90205F5C-39A7-44D3-BC5F-423503B54F38}" srcOrd="0" destOrd="0" presId="urn:microsoft.com/office/officeart/2008/layout/VerticalCurvedList"/>
    <dgm:cxn modelId="{3624EB53-02A7-4E19-A95A-F77637349934}" srcId="{710F7FAB-A6FF-4910-9203-7F102A1E09BD}" destId="{9561EAF6-AFC4-4CD7-8F5F-0F829FA58AFA}" srcOrd="1" destOrd="0" parTransId="{9DC261FE-30AF-4137-8E14-BAD4D3205F14}" sibTransId="{6D6AE4FA-5FBD-4460-BCDB-01E638B4148A}"/>
    <dgm:cxn modelId="{26A3A607-0BF5-471E-900C-29D1B14CEFEC}" type="presParOf" srcId="{B9732F49-8E28-4704-A494-ECDF8B650B76}" destId="{DB050CCD-567B-41C6-9635-D39E0CF9DBF2}" srcOrd="0" destOrd="0" presId="urn:microsoft.com/office/officeart/2008/layout/VerticalCurvedList"/>
    <dgm:cxn modelId="{50C0822A-C4A0-4A28-998B-50FFC5AA44D3}" type="presParOf" srcId="{DB050CCD-567B-41C6-9635-D39E0CF9DBF2}" destId="{32CCC852-E2CC-4D67-8BBB-37E6EACF7105}" srcOrd="0" destOrd="0" presId="urn:microsoft.com/office/officeart/2008/layout/VerticalCurvedList"/>
    <dgm:cxn modelId="{61EAB096-3178-4AF3-9188-EC7931A6B719}" type="presParOf" srcId="{32CCC852-E2CC-4D67-8BBB-37E6EACF7105}" destId="{E5B07C39-38B2-48CA-B56D-229E3E42F7B4}" srcOrd="0" destOrd="0" presId="urn:microsoft.com/office/officeart/2008/layout/VerticalCurvedList"/>
    <dgm:cxn modelId="{4AE76816-4425-4138-AD5E-94B958DDA4B1}" type="presParOf" srcId="{32CCC852-E2CC-4D67-8BBB-37E6EACF7105}" destId="{90205F5C-39A7-44D3-BC5F-423503B54F38}" srcOrd="1" destOrd="0" presId="urn:microsoft.com/office/officeart/2008/layout/VerticalCurvedList"/>
    <dgm:cxn modelId="{5B845F59-1F84-4C0B-AB84-3550479590BE}" type="presParOf" srcId="{32CCC852-E2CC-4D67-8BBB-37E6EACF7105}" destId="{421331A3-2AF2-460E-9921-FFAF8411E5A8}" srcOrd="2" destOrd="0" presId="urn:microsoft.com/office/officeart/2008/layout/VerticalCurvedList"/>
    <dgm:cxn modelId="{09D15034-A573-4069-80CA-E81AC4575D00}" type="presParOf" srcId="{32CCC852-E2CC-4D67-8BBB-37E6EACF7105}" destId="{E9CE1E93-2EFE-45F4-8B90-A839EE278E50}" srcOrd="3" destOrd="0" presId="urn:microsoft.com/office/officeart/2008/layout/VerticalCurvedList"/>
    <dgm:cxn modelId="{21D910A4-6417-400F-9F7C-D8E69C9EAD07}" type="presParOf" srcId="{DB050CCD-567B-41C6-9635-D39E0CF9DBF2}" destId="{04DC00E1-A92F-4988-B778-4E615F243346}" srcOrd="1" destOrd="0" presId="urn:microsoft.com/office/officeart/2008/layout/VerticalCurvedList"/>
    <dgm:cxn modelId="{B37174BC-FBA7-4849-8C43-1259432D80BA}" type="presParOf" srcId="{DB050CCD-567B-41C6-9635-D39E0CF9DBF2}" destId="{4CB774E6-B0B1-4D0B-BCF9-E3BD361D9645}" srcOrd="2" destOrd="0" presId="urn:microsoft.com/office/officeart/2008/layout/VerticalCurvedList"/>
    <dgm:cxn modelId="{DFDA95FC-2967-4415-854C-485ED6DC0F06}" type="presParOf" srcId="{4CB774E6-B0B1-4D0B-BCF9-E3BD361D9645}" destId="{8BE0B8BB-7FC2-4FEE-A20B-DF6CAFC8A94F}" srcOrd="0" destOrd="0" presId="urn:microsoft.com/office/officeart/2008/layout/VerticalCurvedList"/>
    <dgm:cxn modelId="{8F74FC01-616C-4772-9006-C4FBFD8F2168}" type="presParOf" srcId="{DB050CCD-567B-41C6-9635-D39E0CF9DBF2}" destId="{E7D4EDC0-CF46-4191-A999-8DF41205EFC3}" srcOrd="3" destOrd="0" presId="urn:microsoft.com/office/officeart/2008/layout/VerticalCurvedList"/>
    <dgm:cxn modelId="{8F5F6ABC-BFB9-4B23-B2D2-611C95E4A4A8}" type="presParOf" srcId="{DB050CCD-567B-41C6-9635-D39E0CF9DBF2}" destId="{41525770-9E6A-44FD-8B40-480DD581AD6F}" srcOrd="4" destOrd="0" presId="urn:microsoft.com/office/officeart/2008/layout/VerticalCurvedList"/>
    <dgm:cxn modelId="{1F23BF14-5B73-4E00-A08E-27DAB858B0D8}" type="presParOf" srcId="{41525770-9E6A-44FD-8B40-480DD581AD6F}" destId="{12A8B93A-F88D-4D20-96AD-CC86111734B7}" srcOrd="0" destOrd="0" presId="urn:microsoft.com/office/officeart/2008/layout/VerticalCurvedList"/>
    <dgm:cxn modelId="{96EE7C23-384D-4B11-91DD-789DAE2DABE0}" type="presParOf" srcId="{DB050CCD-567B-41C6-9635-D39E0CF9DBF2}" destId="{622939E1-505B-40CC-8D91-AB4089B5ED80}" srcOrd="5" destOrd="0" presId="urn:microsoft.com/office/officeart/2008/layout/VerticalCurvedList"/>
    <dgm:cxn modelId="{D905D389-78B2-470A-8A1E-035CFE08E493}" type="presParOf" srcId="{DB050CCD-567B-41C6-9635-D39E0CF9DBF2}" destId="{DACC118A-090B-4EB7-AFF1-52BEB0EEF865}" srcOrd="6" destOrd="0" presId="urn:microsoft.com/office/officeart/2008/layout/VerticalCurvedList"/>
    <dgm:cxn modelId="{B5980ABD-8C08-4D47-970A-1BB469A4356E}" type="presParOf" srcId="{DACC118A-090B-4EB7-AFF1-52BEB0EEF865}" destId="{DCCC93AD-A1FE-4315-AF83-D7FB9F61A532}"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2C1C66-2248-4ECE-9E5F-BE4F7FC352DC}" type="doc">
      <dgm:prSet loTypeId="urn:microsoft.com/office/officeart/2005/8/layout/funnel1" loCatId="process" qsTypeId="urn:microsoft.com/office/officeart/2005/8/quickstyle/simple1" qsCatId="simple" csTypeId="urn:microsoft.com/office/officeart/2005/8/colors/colorful4" csCatId="colorful" phldr="1"/>
      <dgm:spPr/>
      <dgm:t>
        <a:bodyPr/>
        <a:lstStyle/>
        <a:p>
          <a:endParaRPr lang="en-US"/>
        </a:p>
      </dgm:t>
    </dgm:pt>
    <dgm:pt modelId="{C7C4173F-2519-400A-9198-ED2F89BEB402}">
      <dgm:prSet phldrT="[Text]" custT="1"/>
      <dgm:spPr/>
      <dgm:t>
        <a:bodyPr/>
        <a:lstStyle/>
        <a:p>
          <a:r>
            <a:rPr lang="en-US" sz="1800" b="1" smtClean="0">
              <a:latin typeface="Arial Black" panose="020B0A04020102020204" pitchFamily="34" charset="0"/>
            </a:rPr>
            <a:t>MY</a:t>
          </a:r>
        </a:p>
        <a:p>
          <a:r>
            <a:rPr lang="en-US" sz="1800" b="1" smtClean="0">
              <a:latin typeface="Arial Black" panose="020B0A04020102020204" pitchFamily="34" charset="0"/>
            </a:rPr>
            <a:t>SQL</a:t>
          </a:r>
          <a:endParaRPr lang="en-US" sz="1800" b="1" dirty="0">
            <a:latin typeface="Arial Black" panose="020B0A04020102020204" pitchFamily="34" charset="0"/>
          </a:endParaRPr>
        </a:p>
      </dgm:t>
    </dgm:pt>
    <dgm:pt modelId="{CD40140F-21F2-4D6F-BA33-94591648280F}" type="parTrans" cxnId="{BBE293A7-6CA7-40FE-AD78-741FA3A28C04}">
      <dgm:prSet/>
      <dgm:spPr/>
      <dgm:t>
        <a:bodyPr/>
        <a:lstStyle/>
        <a:p>
          <a:endParaRPr lang="en-US"/>
        </a:p>
      </dgm:t>
    </dgm:pt>
    <dgm:pt modelId="{D62B01CF-C82C-4979-BAA5-DDC1EC018490}" type="sibTrans" cxnId="{BBE293A7-6CA7-40FE-AD78-741FA3A28C04}">
      <dgm:prSet/>
      <dgm:spPr/>
      <dgm:t>
        <a:bodyPr/>
        <a:lstStyle/>
        <a:p>
          <a:endParaRPr lang="en-US"/>
        </a:p>
      </dgm:t>
    </dgm:pt>
    <dgm:pt modelId="{3730972A-DD2A-4A1F-B9E8-A2DDF5403127}">
      <dgm:prSet phldrT="[Text]" custT="1"/>
      <dgm:spPr/>
      <dgm:t>
        <a:bodyPr/>
        <a:lstStyle/>
        <a:p>
          <a:r>
            <a:rPr lang="en-US" sz="2000" b="1" smtClean="0">
              <a:latin typeface="Arial Black" panose="020B0A04020102020204" pitchFamily="34" charset="0"/>
            </a:rPr>
            <a:t>PHP</a:t>
          </a:r>
          <a:endParaRPr lang="en-US" sz="2000" b="1" dirty="0">
            <a:latin typeface="Arial Black" panose="020B0A04020102020204" pitchFamily="34" charset="0"/>
          </a:endParaRPr>
        </a:p>
      </dgm:t>
    </dgm:pt>
    <dgm:pt modelId="{0D89CA82-4BB5-4F7A-8597-2B12015113DC}" type="parTrans" cxnId="{AACB4575-84B7-4B68-B0AE-D17CF45FD644}">
      <dgm:prSet/>
      <dgm:spPr/>
      <dgm:t>
        <a:bodyPr/>
        <a:lstStyle/>
        <a:p>
          <a:endParaRPr lang="en-US"/>
        </a:p>
      </dgm:t>
    </dgm:pt>
    <dgm:pt modelId="{99FD5138-E645-49B4-BCAC-3842E14C5F79}" type="sibTrans" cxnId="{AACB4575-84B7-4B68-B0AE-D17CF45FD644}">
      <dgm:prSet/>
      <dgm:spPr/>
      <dgm:t>
        <a:bodyPr/>
        <a:lstStyle/>
        <a:p>
          <a:endParaRPr lang="en-US"/>
        </a:p>
      </dgm:t>
    </dgm:pt>
    <dgm:pt modelId="{095F58CF-0007-4DEA-A902-20571C1601A2}">
      <dgm:prSet phldrT="[Text]" custT="1"/>
      <dgm:spPr/>
      <dgm:t>
        <a:bodyPr/>
        <a:lstStyle/>
        <a:p>
          <a:r>
            <a:rPr lang="en-US" sz="1600" b="1" smtClean="0">
              <a:latin typeface="Arial Black" panose="020B0A04020102020204" pitchFamily="34" charset="0"/>
            </a:rPr>
            <a:t>HTML,CSS</a:t>
          </a:r>
          <a:endParaRPr lang="en-US" sz="1600" b="1" dirty="0">
            <a:latin typeface="Arial Black" panose="020B0A04020102020204" pitchFamily="34" charset="0"/>
          </a:endParaRPr>
        </a:p>
      </dgm:t>
    </dgm:pt>
    <dgm:pt modelId="{00D518B7-554B-4C37-BCA2-826470A48A92}" type="parTrans" cxnId="{22FF363A-2C9A-4143-B6DB-034D6257135F}">
      <dgm:prSet/>
      <dgm:spPr/>
      <dgm:t>
        <a:bodyPr/>
        <a:lstStyle/>
        <a:p>
          <a:endParaRPr lang="en-US"/>
        </a:p>
      </dgm:t>
    </dgm:pt>
    <dgm:pt modelId="{213763E0-5854-4288-B8B1-7EAD10C8CB19}" type="sibTrans" cxnId="{22FF363A-2C9A-4143-B6DB-034D6257135F}">
      <dgm:prSet/>
      <dgm:spPr/>
      <dgm:t>
        <a:bodyPr/>
        <a:lstStyle/>
        <a:p>
          <a:endParaRPr lang="en-US"/>
        </a:p>
      </dgm:t>
    </dgm:pt>
    <dgm:pt modelId="{669B15BB-67EE-4279-AABA-2168F08E952E}">
      <dgm:prSet phldrT="[Text]"/>
      <dgm:spPr/>
      <dgm:t>
        <a:bodyPr/>
        <a:lstStyle/>
        <a:p>
          <a:r>
            <a:rPr lang="en-US" smtClean="0">
              <a:latin typeface="Arial Black" panose="020B0A04020102020204" pitchFamily="34" charset="0"/>
            </a:rPr>
            <a:t>FINAL APPLICATION</a:t>
          </a:r>
          <a:endParaRPr lang="en-US" dirty="0">
            <a:latin typeface="Arial Black" panose="020B0A04020102020204" pitchFamily="34" charset="0"/>
          </a:endParaRPr>
        </a:p>
      </dgm:t>
    </dgm:pt>
    <dgm:pt modelId="{7CCFD1BD-A70E-4017-AC1B-9D960EA6BD96}" type="parTrans" cxnId="{B331D362-7556-400B-A5E3-F41FB8AA1B71}">
      <dgm:prSet/>
      <dgm:spPr/>
      <dgm:t>
        <a:bodyPr/>
        <a:lstStyle/>
        <a:p>
          <a:endParaRPr lang="en-US"/>
        </a:p>
      </dgm:t>
    </dgm:pt>
    <dgm:pt modelId="{DCFEC74C-4B5D-4EC7-9FB5-93632C0462C7}" type="sibTrans" cxnId="{B331D362-7556-400B-A5E3-F41FB8AA1B71}">
      <dgm:prSet/>
      <dgm:spPr/>
      <dgm:t>
        <a:bodyPr/>
        <a:lstStyle/>
        <a:p>
          <a:endParaRPr lang="en-US"/>
        </a:p>
      </dgm:t>
    </dgm:pt>
    <dgm:pt modelId="{52F63075-A604-423A-9FB3-89E64F807F7F}" type="pres">
      <dgm:prSet presAssocID="{082C1C66-2248-4ECE-9E5F-BE4F7FC352DC}" presName="Name0" presStyleCnt="0">
        <dgm:presLayoutVars>
          <dgm:chMax val="4"/>
          <dgm:resizeHandles val="exact"/>
        </dgm:presLayoutVars>
      </dgm:prSet>
      <dgm:spPr/>
      <dgm:t>
        <a:bodyPr/>
        <a:lstStyle/>
        <a:p>
          <a:endParaRPr lang="en-US"/>
        </a:p>
      </dgm:t>
    </dgm:pt>
    <dgm:pt modelId="{3B8A743C-74B6-4D26-AB49-2A41F9C9F8B7}" type="pres">
      <dgm:prSet presAssocID="{082C1C66-2248-4ECE-9E5F-BE4F7FC352DC}" presName="ellipse" presStyleLbl="trBgShp" presStyleIdx="0" presStyleCnt="1"/>
      <dgm:spPr/>
      <dgm:t>
        <a:bodyPr/>
        <a:lstStyle/>
        <a:p>
          <a:endParaRPr lang="en-US"/>
        </a:p>
      </dgm:t>
    </dgm:pt>
    <dgm:pt modelId="{44B84A33-7316-4E1C-A145-9E399EC2D16D}" type="pres">
      <dgm:prSet presAssocID="{082C1C66-2248-4ECE-9E5F-BE4F7FC352DC}" presName="arrow1" presStyleLbl="fgShp" presStyleIdx="0" presStyleCnt="1"/>
      <dgm:spPr/>
      <dgm:t>
        <a:bodyPr/>
        <a:lstStyle/>
        <a:p>
          <a:endParaRPr lang="en-US"/>
        </a:p>
      </dgm:t>
    </dgm:pt>
    <dgm:pt modelId="{063A1616-B438-4F81-84ED-9428AEE61E03}" type="pres">
      <dgm:prSet presAssocID="{082C1C66-2248-4ECE-9E5F-BE4F7FC352DC}" presName="rectangle" presStyleLbl="revTx" presStyleIdx="0" presStyleCnt="1">
        <dgm:presLayoutVars>
          <dgm:bulletEnabled val="1"/>
        </dgm:presLayoutVars>
      </dgm:prSet>
      <dgm:spPr/>
      <dgm:t>
        <a:bodyPr/>
        <a:lstStyle/>
        <a:p>
          <a:endParaRPr lang="en-US"/>
        </a:p>
      </dgm:t>
    </dgm:pt>
    <dgm:pt modelId="{2B8B5A7C-2A6B-4674-8926-54EE4078D512}" type="pres">
      <dgm:prSet presAssocID="{3730972A-DD2A-4A1F-B9E8-A2DDF5403127}" presName="item1" presStyleLbl="node1" presStyleIdx="0" presStyleCnt="3" custScaleX="74735" custScaleY="72947">
        <dgm:presLayoutVars>
          <dgm:bulletEnabled val="1"/>
        </dgm:presLayoutVars>
      </dgm:prSet>
      <dgm:spPr/>
      <dgm:t>
        <a:bodyPr/>
        <a:lstStyle/>
        <a:p>
          <a:endParaRPr lang="en-US"/>
        </a:p>
      </dgm:t>
    </dgm:pt>
    <dgm:pt modelId="{DDA538FC-83DD-4C3F-803B-B0ACC5F07E72}" type="pres">
      <dgm:prSet presAssocID="{095F58CF-0007-4DEA-A902-20571C1601A2}" presName="item2" presStyleLbl="node1" presStyleIdx="1" presStyleCnt="3" custScaleX="70085" custScaleY="70684" custLinFactNeighborX="-1538" custLinFactNeighborY="-3846">
        <dgm:presLayoutVars>
          <dgm:bulletEnabled val="1"/>
        </dgm:presLayoutVars>
      </dgm:prSet>
      <dgm:spPr/>
      <dgm:t>
        <a:bodyPr/>
        <a:lstStyle/>
        <a:p>
          <a:endParaRPr lang="en-US"/>
        </a:p>
      </dgm:t>
    </dgm:pt>
    <dgm:pt modelId="{0BE82487-E4C1-4FB3-89EF-5C5203805BC4}" type="pres">
      <dgm:prSet presAssocID="{669B15BB-67EE-4279-AABA-2168F08E952E}" presName="item3" presStyleLbl="node1" presStyleIdx="2" presStyleCnt="3" custScaleX="89877" custScaleY="75044">
        <dgm:presLayoutVars>
          <dgm:bulletEnabled val="1"/>
        </dgm:presLayoutVars>
      </dgm:prSet>
      <dgm:spPr/>
      <dgm:t>
        <a:bodyPr/>
        <a:lstStyle/>
        <a:p>
          <a:endParaRPr lang="en-US"/>
        </a:p>
      </dgm:t>
    </dgm:pt>
    <dgm:pt modelId="{B43F9364-6D63-4BFC-AF13-932F9DC70A32}" type="pres">
      <dgm:prSet presAssocID="{082C1C66-2248-4ECE-9E5F-BE4F7FC352DC}" presName="funnel" presStyleLbl="trAlignAcc1" presStyleIdx="0" presStyleCnt="1"/>
      <dgm:spPr/>
      <dgm:t>
        <a:bodyPr/>
        <a:lstStyle/>
        <a:p>
          <a:endParaRPr lang="en-US"/>
        </a:p>
      </dgm:t>
    </dgm:pt>
  </dgm:ptLst>
  <dgm:cxnLst>
    <dgm:cxn modelId="{CD871E46-8DDB-46F1-9100-68DBE7FA2A95}" type="presOf" srcId="{C7C4173F-2519-400A-9198-ED2F89BEB402}" destId="{0BE82487-E4C1-4FB3-89EF-5C5203805BC4}" srcOrd="0" destOrd="0" presId="urn:microsoft.com/office/officeart/2005/8/layout/funnel1"/>
    <dgm:cxn modelId="{F65A9C8B-2678-4504-AFA5-3320E35D9C47}" type="presOf" srcId="{095F58CF-0007-4DEA-A902-20571C1601A2}" destId="{2B8B5A7C-2A6B-4674-8926-54EE4078D512}" srcOrd="0" destOrd="0" presId="urn:microsoft.com/office/officeart/2005/8/layout/funnel1"/>
    <dgm:cxn modelId="{BBE293A7-6CA7-40FE-AD78-741FA3A28C04}" srcId="{082C1C66-2248-4ECE-9E5F-BE4F7FC352DC}" destId="{C7C4173F-2519-400A-9198-ED2F89BEB402}" srcOrd="0" destOrd="0" parTransId="{CD40140F-21F2-4D6F-BA33-94591648280F}" sibTransId="{D62B01CF-C82C-4979-BAA5-DDC1EC018490}"/>
    <dgm:cxn modelId="{8CDED7F2-BD38-4F78-BBE7-26BA88FAB1B3}" type="presOf" srcId="{082C1C66-2248-4ECE-9E5F-BE4F7FC352DC}" destId="{52F63075-A604-423A-9FB3-89E64F807F7F}" srcOrd="0" destOrd="0" presId="urn:microsoft.com/office/officeart/2005/8/layout/funnel1"/>
    <dgm:cxn modelId="{AACB4575-84B7-4B68-B0AE-D17CF45FD644}" srcId="{082C1C66-2248-4ECE-9E5F-BE4F7FC352DC}" destId="{3730972A-DD2A-4A1F-B9E8-A2DDF5403127}" srcOrd="1" destOrd="0" parTransId="{0D89CA82-4BB5-4F7A-8597-2B12015113DC}" sibTransId="{99FD5138-E645-49B4-BCAC-3842E14C5F79}"/>
    <dgm:cxn modelId="{22A511FA-6A62-4E6B-B4DE-7C9AEB53C861}" type="presOf" srcId="{669B15BB-67EE-4279-AABA-2168F08E952E}" destId="{063A1616-B438-4F81-84ED-9428AEE61E03}" srcOrd="0" destOrd="0" presId="urn:microsoft.com/office/officeart/2005/8/layout/funnel1"/>
    <dgm:cxn modelId="{B331D362-7556-400B-A5E3-F41FB8AA1B71}" srcId="{082C1C66-2248-4ECE-9E5F-BE4F7FC352DC}" destId="{669B15BB-67EE-4279-AABA-2168F08E952E}" srcOrd="3" destOrd="0" parTransId="{7CCFD1BD-A70E-4017-AC1B-9D960EA6BD96}" sibTransId="{DCFEC74C-4B5D-4EC7-9FB5-93632C0462C7}"/>
    <dgm:cxn modelId="{22FF363A-2C9A-4143-B6DB-034D6257135F}" srcId="{082C1C66-2248-4ECE-9E5F-BE4F7FC352DC}" destId="{095F58CF-0007-4DEA-A902-20571C1601A2}" srcOrd="2" destOrd="0" parTransId="{00D518B7-554B-4C37-BCA2-826470A48A92}" sibTransId="{213763E0-5854-4288-B8B1-7EAD10C8CB19}"/>
    <dgm:cxn modelId="{A753F069-41C4-40A6-A589-60EE789AA01D}" type="presOf" srcId="{3730972A-DD2A-4A1F-B9E8-A2DDF5403127}" destId="{DDA538FC-83DD-4C3F-803B-B0ACC5F07E72}" srcOrd="0" destOrd="0" presId="urn:microsoft.com/office/officeart/2005/8/layout/funnel1"/>
    <dgm:cxn modelId="{45FE970D-DFAF-45C9-9976-2725A39D1F48}" type="presParOf" srcId="{52F63075-A604-423A-9FB3-89E64F807F7F}" destId="{3B8A743C-74B6-4D26-AB49-2A41F9C9F8B7}" srcOrd="0" destOrd="0" presId="urn:microsoft.com/office/officeart/2005/8/layout/funnel1"/>
    <dgm:cxn modelId="{B3D0859D-AD93-4199-A72C-9F821F8B8CE4}" type="presParOf" srcId="{52F63075-A604-423A-9FB3-89E64F807F7F}" destId="{44B84A33-7316-4E1C-A145-9E399EC2D16D}" srcOrd="1" destOrd="0" presId="urn:microsoft.com/office/officeart/2005/8/layout/funnel1"/>
    <dgm:cxn modelId="{1BAE3DCE-4005-465C-91BF-61D7B8C208DF}" type="presParOf" srcId="{52F63075-A604-423A-9FB3-89E64F807F7F}" destId="{063A1616-B438-4F81-84ED-9428AEE61E03}" srcOrd="2" destOrd="0" presId="urn:microsoft.com/office/officeart/2005/8/layout/funnel1"/>
    <dgm:cxn modelId="{9E7654BA-6519-4D36-93D0-EC62FCF761B1}" type="presParOf" srcId="{52F63075-A604-423A-9FB3-89E64F807F7F}" destId="{2B8B5A7C-2A6B-4674-8926-54EE4078D512}" srcOrd="3" destOrd="0" presId="urn:microsoft.com/office/officeart/2005/8/layout/funnel1"/>
    <dgm:cxn modelId="{62408235-D6DF-461B-BC8F-8A12F3D461FE}" type="presParOf" srcId="{52F63075-A604-423A-9FB3-89E64F807F7F}" destId="{DDA538FC-83DD-4C3F-803B-B0ACC5F07E72}" srcOrd="4" destOrd="0" presId="urn:microsoft.com/office/officeart/2005/8/layout/funnel1"/>
    <dgm:cxn modelId="{ED87DE63-68F9-4DA8-B42A-7EF0F76C31B0}" type="presParOf" srcId="{52F63075-A604-423A-9FB3-89E64F807F7F}" destId="{0BE82487-E4C1-4FB3-89EF-5C5203805BC4}" srcOrd="5" destOrd="0" presId="urn:microsoft.com/office/officeart/2005/8/layout/funnel1"/>
    <dgm:cxn modelId="{0C98E3B1-C788-433E-B611-F5A87D8E1254}" type="presParOf" srcId="{52F63075-A604-423A-9FB3-89E64F807F7F}" destId="{B43F9364-6D63-4BFC-AF13-932F9DC70A32}"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3A4A1D-DC8C-4215-8F6E-53D2736BE98D}"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endParaRPr lang="en-US"/>
        </a:p>
      </dgm:t>
    </dgm:pt>
    <dgm:pt modelId="{C86AAB8C-CFCC-4AE5-9DB0-6468BFCCFACF}">
      <dgm:prSet phldrT="[Text]"/>
      <dgm:spPr/>
      <dgm:t>
        <a:bodyPr/>
        <a:lstStyle/>
        <a:p>
          <a:r>
            <a:rPr lang="en-US" altLang="en-US" b="1" smtClean="0">
              <a:latin typeface="Arial Black" panose="020B0A04020102020204" pitchFamily="34" charset="0"/>
              <a:cs typeface="Times New Roman" pitchFamily="18" charset="0"/>
            </a:rPr>
            <a:t>MS Visio 2016</a:t>
          </a:r>
          <a:endParaRPr lang="en-US" b="1" dirty="0">
            <a:latin typeface="Arial Black" panose="020B0A04020102020204" pitchFamily="34" charset="0"/>
          </a:endParaRPr>
        </a:p>
      </dgm:t>
    </dgm:pt>
    <dgm:pt modelId="{BA6E889C-A325-481B-9800-98C376C21B57}" type="parTrans" cxnId="{AF82EA0F-7F05-44B5-95FA-8038D7C5A46A}">
      <dgm:prSet/>
      <dgm:spPr/>
      <dgm:t>
        <a:bodyPr/>
        <a:lstStyle/>
        <a:p>
          <a:endParaRPr lang="en-US"/>
        </a:p>
      </dgm:t>
    </dgm:pt>
    <dgm:pt modelId="{902D027D-B7A5-475E-B8EA-1FEB5A5904F4}" type="sibTrans" cxnId="{AF82EA0F-7F05-44B5-95FA-8038D7C5A46A}">
      <dgm:prSet/>
      <dgm:spPr/>
      <dgm:t>
        <a:bodyPr/>
        <a:lstStyle/>
        <a:p>
          <a:r>
            <a:rPr lang="en-US" altLang="en-US" b="1" smtClean="0">
              <a:latin typeface="Arial Black" panose="020B0A04020102020204" pitchFamily="34" charset="0"/>
              <a:cs typeface="Times New Roman" pitchFamily="18" charset="0"/>
            </a:rPr>
            <a:t>Sublime Text Editor</a:t>
          </a:r>
          <a:endParaRPr lang="en-US" dirty="0">
            <a:latin typeface="Arial Black" panose="020B0A04020102020204" pitchFamily="34" charset="0"/>
          </a:endParaRPr>
        </a:p>
      </dgm:t>
    </dgm:pt>
    <dgm:pt modelId="{1EF5B8A7-2BA8-4BDF-A82B-ABA06BFE9DE5}">
      <dgm:prSet phldrT="[Text]"/>
      <dgm:spPr/>
      <dgm:t>
        <a:bodyPr/>
        <a:lstStyle/>
        <a:p>
          <a:r>
            <a:rPr lang="en-US" altLang="en-US" b="1" smtClean="0">
              <a:latin typeface="Arial Black" panose="020B0A04020102020204" pitchFamily="34" charset="0"/>
              <a:cs typeface="Times New Roman" pitchFamily="18" charset="0"/>
            </a:rPr>
            <a:t>XAMPP Control Panel v3.2.4 </a:t>
          </a:r>
          <a:endParaRPr lang="en-US" b="1" dirty="0">
            <a:latin typeface="Arial Black" panose="020B0A04020102020204" pitchFamily="34" charset="0"/>
          </a:endParaRPr>
        </a:p>
      </dgm:t>
    </dgm:pt>
    <dgm:pt modelId="{34CFC6A2-70F1-4C33-9BA3-5EEE3DE22EC0}" type="parTrans" cxnId="{0000602D-15E6-458D-BDC0-7EDE6D504C4F}">
      <dgm:prSet/>
      <dgm:spPr/>
      <dgm:t>
        <a:bodyPr/>
        <a:lstStyle/>
        <a:p>
          <a:endParaRPr lang="en-US"/>
        </a:p>
      </dgm:t>
    </dgm:pt>
    <dgm:pt modelId="{AC3DD5F7-2BCC-4F10-9C52-ED195248A4B5}" type="sibTrans" cxnId="{0000602D-15E6-458D-BDC0-7EDE6D504C4F}">
      <dgm:prSet/>
      <dgm:spPr/>
      <dgm:t>
        <a:bodyPr/>
        <a:lstStyle/>
        <a:p>
          <a:r>
            <a:rPr lang="en-US" altLang="en-US" b="1" smtClean="0">
              <a:latin typeface="Arial Black" panose="020B0A04020102020204" pitchFamily="34" charset="0"/>
              <a:cs typeface="Times New Roman" pitchFamily="18" charset="0"/>
            </a:rPr>
            <a:t>Microsoft Word 2013</a:t>
          </a:r>
          <a:endParaRPr lang="en-US" dirty="0">
            <a:latin typeface="Arial Black" panose="020B0A04020102020204" pitchFamily="34" charset="0"/>
          </a:endParaRPr>
        </a:p>
      </dgm:t>
    </dgm:pt>
    <dgm:pt modelId="{4B040AC4-17E8-4783-AFC2-64D73E361489}">
      <dgm:prSet phldrT="[Text]"/>
      <dgm:spPr/>
      <dgm:t>
        <a:bodyPr/>
        <a:lstStyle/>
        <a:p>
          <a:r>
            <a:rPr lang="en-US" altLang="en-US" b="1" smtClean="0">
              <a:latin typeface="Arial Black" panose="020B0A04020102020204" pitchFamily="34" charset="0"/>
              <a:cs typeface="Times New Roman" pitchFamily="18" charset="0"/>
            </a:rPr>
            <a:t>Microsoft Excel 2013</a:t>
          </a:r>
          <a:endParaRPr lang="en-US" b="1" dirty="0">
            <a:latin typeface="Arial Black" panose="020B0A04020102020204" pitchFamily="34" charset="0"/>
          </a:endParaRPr>
        </a:p>
      </dgm:t>
    </dgm:pt>
    <dgm:pt modelId="{FE48B976-F419-4F45-922C-1AEBCC999195}" type="parTrans" cxnId="{36F82B77-F214-4664-9147-EEF5FB268205}">
      <dgm:prSet/>
      <dgm:spPr/>
      <dgm:t>
        <a:bodyPr/>
        <a:lstStyle/>
        <a:p>
          <a:endParaRPr lang="en-US"/>
        </a:p>
      </dgm:t>
    </dgm:pt>
    <dgm:pt modelId="{8CEC7DB6-66B0-468B-A823-895013494FF2}" type="sibTrans" cxnId="{36F82B77-F214-4664-9147-EEF5FB268205}">
      <dgm:prSet/>
      <dgm:spPr/>
      <dgm:t>
        <a:bodyPr/>
        <a:lstStyle/>
        <a:p>
          <a:r>
            <a:rPr lang="en-US" altLang="en-US" b="1" smtClean="0">
              <a:latin typeface="Arial Black" panose="020B0A04020102020204" pitchFamily="34" charset="0"/>
              <a:cs typeface="Times New Roman" pitchFamily="18" charset="0"/>
            </a:rPr>
            <a:t>Microsoft Power Point 2013</a:t>
          </a:r>
          <a:endParaRPr lang="en-US" dirty="0">
            <a:latin typeface="Arial Black" panose="020B0A04020102020204" pitchFamily="34" charset="0"/>
          </a:endParaRPr>
        </a:p>
      </dgm:t>
    </dgm:pt>
    <dgm:pt modelId="{BAD136B9-A3B5-465F-BAE4-96AE0F3EDB30}" type="pres">
      <dgm:prSet presAssocID="{4E3A4A1D-DC8C-4215-8F6E-53D2736BE98D}" presName="Name0" presStyleCnt="0">
        <dgm:presLayoutVars>
          <dgm:chMax/>
          <dgm:chPref/>
          <dgm:dir/>
          <dgm:animLvl val="lvl"/>
        </dgm:presLayoutVars>
      </dgm:prSet>
      <dgm:spPr/>
      <dgm:t>
        <a:bodyPr/>
        <a:lstStyle/>
        <a:p>
          <a:endParaRPr lang="en-US"/>
        </a:p>
      </dgm:t>
    </dgm:pt>
    <dgm:pt modelId="{45213F1A-F2BB-4014-8C8D-E6B07B18B2D8}" type="pres">
      <dgm:prSet presAssocID="{C86AAB8C-CFCC-4AE5-9DB0-6468BFCCFACF}" presName="composite" presStyleCnt="0"/>
      <dgm:spPr/>
      <dgm:t>
        <a:bodyPr/>
        <a:lstStyle/>
        <a:p>
          <a:endParaRPr lang="en-US"/>
        </a:p>
      </dgm:t>
    </dgm:pt>
    <dgm:pt modelId="{3817FCDA-6A7C-4B99-95EC-F96301888861}" type="pres">
      <dgm:prSet presAssocID="{C86AAB8C-CFCC-4AE5-9DB0-6468BFCCFACF}" presName="Parent1" presStyleLbl="node1" presStyleIdx="0" presStyleCnt="6">
        <dgm:presLayoutVars>
          <dgm:chMax val="1"/>
          <dgm:chPref val="1"/>
          <dgm:bulletEnabled val="1"/>
        </dgm:presLayoutVars>
      </dgm:prSet>
      <dgm:spPr/>
      <dgm:t>
        <a:bodyPr/>
        <a:lstStyle/>
        <a:p>
          <a:endParaRPr lang="en-US"/>
        </a:p>
      </dgm:t>
    </dgm:pt>
    <dgm:pt modelId="{53E1C0F2-A14F-4E91-9E7D-68125E9EB5EA}" type="pres">
      <dgm:prSet presAssocID="{C86AAB8C-CFCC-4AE5-9DB0-6468BFCCFACF}" presName="Childtext1" presStyleLbl="revTx" presStyleIdx="0" presStyleCnt="3">
        <dgm:presLayoutVars>
          <dgm:chMax val="0"/>
          <dgm:chPref val="0"/>
          <dgm:bulletEnabled val="1"/>
        </dgm:presLayoutVars>
      </dgm:prSet>
      <dgm:spPr/>
      <dgm:t>
        <a:bodyPr/>
        <a:lstStyle/>
        <a:p>
          <a:endParaRPr lang="en-US"/>
        </a:p>
      </dgm:t>
    </dgm:pt>
    <dgm:pt modelId="{83762E9B-A620-4F85-93D7-14017A5B178B}" type="pres">
      <dgm:prSet presAssocID="{C86AAB8C-CFCC-4AE5-9DB0-6468BFCCFACF}" presName="BalanceSpacing" presStyleCnt="0"/>
      <dgm:spPr/>
      <dgm:t>
        <a:bodyPr/>
        <a:lstStyle/>
        <a:p>
          <a:endParaRPr lang="en-US"/>
        </a:p>
      </dgm:t>
    </dgm:pt>
    <dgm:pt modelId="{3D7DF99A-5843-4C8B-BCB2-69B79493EA3C}" type="pres">
      <dgm:prSet presAssocID="{C86AAB8C-CFCC-4AE5-9DB0-6468BFCCFACF}" presName="BalanceSpacing1" presStyleCnt="0"/>
      <dgm:spPr/>
      <dgm:t>
        <a:bodyPr/>
        <a:lstStyle/>
        <a:p>
          <a:endParaRPr lang="en-US"/>
        </a:p>
      </dgm:t>
    </dgm:pt>
    <dgm:pt modelId="{6EBCF470-25AB-4690-8D09-D5376097AC61}" type="pres">
      <dgm:prSet presAssocID="{902D027D-B7A5-475E-B8EA-1FEB5A5904F4}" presName="Accent1Text" presStyleLbl="node1" presStyleIdx="1" presStyleCnt="6"/>
      <dgm:spPr/>
      <dgm:t>
        <a:bodyPr/>
        <a:lstStyle/>
        <a:p>
          <a:endParaRPr lang="en-US"/>
        </a:p>
      </dgm:t>
    </dgm:pt>
    <dgm:pt modelId="{82D70E69-58C9-4AFD-9F64-FB9AA949D278}" type="pres">
      <dgm:prSet presAssocID="{902D027D-B7A5-475E-B8EA-1FEB5A5904F4}" presName="spaceBetweenRectangles" presStyleCnt="0"/>
      <dgm:spPr/>
      <dgm:t>
        <a:bodyPr/>
        <a:lstStyle/>
        <a:p>
          <a:endParaRPr lang="en-US"/>
        </a:p>
      </dgm:t>
    </dgm:pt>
    <dgm:pt modelId="{F7AAFD39-CDA8-4021-9799-53BB703290F8}" type="pres">
      <dgm:prSet presAssocID="{1EF5B8A7-2BA8-4BDF-A82B-ABA06BFE9DE5}" presName="composite" presStyleCnt="0"/>
      <dgm:spPr/>
      <dgm:t>
        <a:bodyPr/>
        <a:lstStyle/>
        <a:p>
          <a:endParaRPr lang="en-US"/>
        </a:p>
      </dgm:t>
    </dgm:pt>
    <dgm:pt modelId="{F317DDE4-2DF7-4DB4-B334-C5FB3BEBFF23}" type="pres">
      <dgm:prSet presAssocID="{1EF5B8A7-2BA8-4BDF-A82B-ABA06BFE9DE5}" presName="Parent1" presStyleLbl="node1" presStyleIdx="2" presStyleCnt="6">
        <dgm:presLayoutVars>
          <dgm:chMax val="1"/>
          <dgm:chPref val="1"/>
          <dgm:bulletEnabled val="1"/>
        </dgm:presLayoutVars>
      </dgm:prSet>
      <dgm:spPr/>
      <dgm:t>
        <a:bodyPr/>
        <a:lstStyle/>
        <a:p>
          <a:endParaRPr lang="en-US"/>
        </a:p>
      </dgm:t>
    </dgm:pt>
    <dgm:pt modelId="{74BF45B8-E95A-4B8B-A2F6-AD18F255EE44}" type="pres">
      <dgm:prSet presAssocID="{1EF5B8A7-2BA8-4BDF-A82B-ABA06BFE9DE5}" presName="Childtext1" presStyleLbl="revTx" presStyleIdx="1" presStyleCnt="3">
        <dgm:presLayoutVars>
          <dgm:chMax val="0"/>
          <dgm:chPref val="0"/>
          <dgm:bulletEnabled val="1"/>
        </dgm:presLayoutVars>
      </dgm:prSet>
      <dgm:spPr/>
      <dgm:t>
        <a:bodyPr/>
        <a:lstStyle/>
        <a:p>
          <a:endParaRPr lang="en-US"/>
        </a:p>
      </dgm:t>
    </dgm:pt>
    <dgm:pt modelId="{075DBA20-2942-40AC-85EB-2FF8F0133752}" type="pres">
      <dgm:prSet presAssocID="{1EF5B8A7-2BA8-4BDF-A82B-ABA06BFE9DE5}" presName="BalanceSpacing" presStyleCnt="0"/>
      <dgm:spPr/>
      <dgm:t>
        <a:bodyPr/>
        <a:lstStyle/>
        <a:p>
          <a:endParaRPr lang="en-US"/>
        </a:p>
      </dgm:t>
    </dgm:pt>
    <dgm:pt modelId="{342164B9-9737-48F1-BEF4-1C3311B9BF17}" type="pres">
      <dgm:prSet presAssocID="{1EF5B8A7-2BA8-4BDF-A82B-ABA06BFE9DE5}" presName="BalanceSpacing1" presStyleCnt="0"/>
      <dgm:spPr/>
      <dgm:t>
        <a:bodyPr/>
        <a:lstStyle/>
        <a:p>
          <a:endParaRPr lang="en-US"/>
        </a:p>
      </dgm:t>
    </dgm:pt>
    <dgm:pt modelId="{073BED71-83F3-423F-B24F-4AE45D48B042}" type="pres">
      <dgm:prSet presAssocID="{AC3DD5F7-2BCC-4F10-9C52-ED195248A4B5}" presName="Accent1Text" presStyleLbl="node1" presStyleIdx="3" presStyleCnt="6"/>
      <dgm:spPr/>
      <dgm:t>
        <a:bodyPr/>
        <a:lstStyle/>
        <a:p>
          <a:endParaRPr lang="en-US"/>
        </a:p>
      </dgm:t>
    </dgm:pt>
    <dgm:pt modelId="{7F07ECEC-0D95-4530-9CB3-12B57C129E90}" type="pres">
      <dgm:prSet presAssocID="{AC3DD5F7-2BCC-4F10-9C52-ED195248A4B5}" presName="spaceBetweenRectangles" presStyleCnt="0"/>
      <dgm:spPr/>
      <dgm:t>
        <a:bodyPr/>
        <a:lstStyle/>
        <a:p>
          <a:endParaRPr lang="en-US"/>
        </a:p>
      </dgm:t>
    </dgm:pt>
    <dgm:pt modelId="{FA23B45E-08A8-4927-AF89-061F6113A38C}" type="pres">
      <dgm:prSet presAssocID="{4B040AC4-17E8-4783-AFC2-64D73E361489}" presName="composite" presStyleCnt="0"/>
      <dgm:spPr/>
      <dgm:t>
        <a:bodyPr/>
        <a:lstStyle/>
        <a:p>
          <a:endParaRPr lang="en-US"/>
        </a:p>
      </dgm:t>
    </dgm:pt>
    <dgm:pt modelId="{288F5BF2-F68E-423E-93C3-F14F244EC7EA}" type="pres">
      <dgm:prSet presAssocID="{4B040AC4-17E8-4783-AFC2-64D73E361489}" presName="Parent1" presStyleLbl="node1" presStyleIdx="4" presStyleCnt="6">
        <dgm:presLayoutVars>
          <dgm:chMax val="1"/>
          <dgm:chPref val="1"/>
          <dgm:bulletEnabled val="1"/>
        </dgm:presLayoutVars>
      </dgm:prSet>
      <dgm:spPr/>
      <dgm:t>
        <a:bodyPr/>
        <a:lstStyle/>
        <a:p>
          <a:endParaRPr lang="en-US"/>
        </a:p>
      </dgm:t>
    </dgm:pt>
    <dgm:pt modelId="{9321F218-4A9B-47E6-9302-17E27D7F7982}" type="pres">
      <dgm:prSet presAssocID="{4B040AC4-17E8-4783-AFC2-64D73E361489}" presName="Childtext1" presStyleLbl="revTx" presStyleIdx="2" presStyleCnt="3">
        <dgm:presLayoutVars>
          <dgm:chMax val="0"/>
          <dgm:chPref val="0"/>
          <dgm:bulletEnabled val="1"/>
        </dgm:presLayoutVars>
      </dgm:prSet>
      <dgm:spPr/>
      <dgm:t>
        <a:bodyPr/>
        <a:lstStyle/>
        <a:p>
          <a:endParaRPr lang="en-US"/>
        </a:p>
      </dgm:t>
    </dgm:pt>
    <dgm:pt modelId="{0A7E1184-5F61-4BF9-950E-5EC164D8890D}" type="pres">
      <dgm:prSet presAssocID="{4B040AC4-17E8-4783-AFC2-64D73E361489}" presName="BalanceSpacing" presStyleCnt="0"/>
      <dgm:spPr/>
      <dgm:t>
        <a:bodyPr/>
        <a:lstStyle/>
        <a:p>
          <a:endParaRPr lang="en-US"/>
        </a:p>
      </dgm:t>
    </dgm:pt>
    <dgm:pt modelId="{32247A75-5FCD-4DD1-914B-076F17E88BB1}" type="pres">
      <dgm:prSet presAssocID="{4B040AC4-17E8-4783-AFC2-64D73E361489}" presName="BalanceSpacing1" presStyleCnt="0"/>
      <dgm:spPr/>
      <dgm:t>
        <a:bodyPr/>
        <a:lstStyle/>
        <a:p>
          <a:endParaRPr lang="en-US"/>
        </a:p>
      </dgm:t>
    </dgm:pt>
    <dgm:pt modelId="{7EB7557B-1EC5-4851-8C52-4D50502A829E}" type="pres">
      <dgm:prSet presAssocID="{8CEC7DB6-66B0-468B-A823-895013494FF2}" presName="Accent1Text" presStyleLbl="node1" presStyleIdx="5" presStyleCnt="6"/>
      <dgm:spPr/>
      <dgm:t>
        <a:bodyPr/>
        <a:lstStyle/>
        <a:p>
          <a:endParaRPr lang="en-US"/>
        </a:p>
      </dgm:t>
    </dgm:pt>
  </dgm:ptLst>
  <dgm:cxnLst>
    <dgm:cxn modelId="{AF82EA0F-7F05-44B5-95FA-8038D7C5A46A}" srcId="{4E3A4A1D-DC8C-4215-8F6E-53D2736BE98D}" destId="{C86AAB8C-CFCC-4AE5-9DB0-6468BFCCFACF}" srcOrd="0" destOrd="0" parTransId="{BA6E889C-A325-481B-9800-98C376C21B57}" sibTransId="{902D027D-B7A5-475E-B8EA-1FEB5A5904F4}"/>
    <dgm:cxn modelId="{C3256EE5-2CCD-47C0-861F-9E330FACF75C}" type="presOf" srcId="{1EF5B8A7-2BA8-4BDF-A82B-ABA06BFE9DE5}" destId="{F317DDE4-2DF7-4DB4-B334-C5FB3BEBFF23}" srcOrd="0" destOrd="0" presId="urn:microsoft.com/office/officeart/2008/layout/AlternatingHexagons"/>
    <dgm:cxn modelId="{F6F3332C-DA33-4BDC-A81B-1ECBE03690E7}" type="presOf" srcId="{4E3A4A1D-DC8C-4215-8F6E-53D2736BE98D}" destId="{BAD136B9-A3B5-465F-BAE4-96AE0F3EDB30}" srcOrd="0" destOrd="0" presId="urn:microsoft.com/office/officeart/2008/layout/AlternatingHexagons"/>
    <dgm:cxn modelId="{0000602D-15E6-458D-BDC0-7EDE6D504C4F}" srcId="{4E3A4A1D-DC8C-4215-8F6E-53D2736BE98D}" destId="{1EF5B8A7-2BA8-4BDF-A82B-ABA06BFE9DE5}" srcOrd="1" destOrd="0" parTransId="{34CFC6A2-70F1-4C33-9BA3-5EEE3DE22EC0}" sibTransId="{AC3DD5F7-2BCC-4F10-9C52-ED195248A4B5}"/>
    <dgm:cxn modelId="{7F2CA0C8-C625-4ABB-930E-44BA1FA087EC}" type="presOf" srcId="{C86AAB8C-CFCC-4AE5-9DB0-6468BFCCFACF}" destId="{3817FCDA-6A7C-4B99-95EC-F96301888861}" srcOrd="0" destOrd="0" presId="urn:microsoft.com/office/officeart/2008/layout/AlternatingHexagons"/>
    <dgm:cxn modelId="{08C7C92F-6F3C-4565-BBDE-6B5314C67F07}" type="presOf" srcId="{AC3DD5F7-2BCC-4F10-9C52-ED195248A4B5}" destId="{073BED71-83F3-423F-B24F-4AE45D48B042}" srcOrd="0" destOrd="0" presId="urn:microsoft.com/office/officeart/2008/layout/AlternatingHexagons"/>
    <dgm:cxn modelId="{9CE299A7-DBD3-47F3-99AD-33B2062B9D22}" type="presOf" srcId="{8CEC7DB6-66B0-468B-A823-895013494FF2}" destId="{7EB7557B-1EC5-4851-8C52-4D50502A829E}" srcOrd="0" destOrd="0" presId="urn:microsoft.com/office/officeart/2008/layout/AlternatingHexagons"/>
    <dgm:cxn modelId="{36F82B77-F214-4664-9147-EEF5FB268205}" srcId="{4E3A4A1D-DC8C-4215-8F6E-53D2736BE98D}" destId="{4B040AC4-17E8-4783-AFC2-64D73E361489}" srcOrd="2" destOrd="0" parTransId="{FE48B976-F419-4F45-922C-1AEBCC999195}" sibTransId="{8CEC7DB6-66B0-468B-A823-895013494FF2}"/>
    <dgm:cxn modelId="{96AE63E1-9E2B-49C5-8C1B-7CAF518D2DBB}" type="presOf" srcId="{902D027D-B7A5-475E-B8EA-1FEB5A5904F4}" destId="{6EBCF470-25AB-4690-8D09-D5376097AC61}" srcOrd="0" destOrd="0" presId="urn:microsoft.com/office/officeart/2008/layout/AlternatingHexagons"/>
    <dgm:cxn modelId="{5C1B88FE-DF4F-4546-8510-CE1D3484ED33}" type="presOf" srcId="{4B040AC4-17E8-4783-AFC2-64D73E361489}" destId="{288F5BF2-F68E-423E-93C3-F14F244EC7EA}" srcOrd="0" destOrd="0" presId="urn:microsoft.com/office/officeart/2008/layout/AlternatingHexagons"/>
    <dgm:cxn modelId="{1AACF5DD-4008-45F1-847C-51118CBE5201}" type="presParOf" srcId="{BAD136B9-A3B5-465F-BAE4-96AE0F3EDB30}" destId="{45213F1A-F2BB-4014-8C8D-E6B07B18B2D8}" srcOrd="0" destOrd="0" presId="urn:microsoft.com/office/officeart/2008/layout/AlternatingHexagons"/>
    <dgm:cxn modelId="{F6503913-6303-4A23-BBF0-61BC91ABB968}" type="presParOf" srcId="{45213F1A-F2BB-4014-8C8D-E6B07B18B2D8}" destId="{3817FCDA-6A7C-4B99-95EC-F96301888861}" srcOrd="0" destOrd="0" presId="urn:microsoft.com/office/officeart/2008/layout/AlternatingHexagons"/>
    <dgm:cxn modelId="{7A8949B9-432D-44D3-A201-281F5D785E32}" type="presParOf" srcId="{45213F1A-F2BB-4014-8C8D-E6B07B18B2D8}" destId="{53E1C0F2-A14F-4E91-9E7D-68125E9EB5EA}" srcOrd="1" destOrd="0" presId="urn:microsoft.com/office/officeart/2008/layout/AlternatingHexagons"/>
    <dgm:cxn modelId="{F851D6A7-9380-4F40-A638-D74B93F1782D}" type="presParOf" srcId="{45213F1A-F2BB-4014-8C8D-E6B07B18B2D8}" destId="{83762E9B-A620-4F85-93D7-14017A5B178B}" srcOrd="2" destOrd="0" presId="urn:microsoft.com/office/officeart/2008/layout/AlternatingHexagons"/>
    <dgm:cxn modelId="{6DCB873F-47E1-47F1-9ADF-EF906DF2B7D8}" type="presParOf" srcId="{45213F1A-F2BB-4014-8C8D-E6B07B18B2D8}" destId="{3D7DF99A-5843-4C8B-BCB2-69B79493EA3C}" srcOrd="3" destOrd="0" presId="urn:microsoft.com/office/officeart/2008/layout/AlternatingHexagons"/>
    <dgm:cxn modelId="{FB43AA4A-2C29-4264-89EC-771B13909BD7}" type="presParOf" srcId="{45213F1A-F2BB-4014-8C8D-E6B07B18B2D8}" destId="{6EBCF470-25AB-4690-8D09-D5376097AC61}" srcOrd="4" destOrd="0" presId="urn:microsoft.com/office/officeart/2008/layout/AlternatingHexagons"/>
    <dgm:cxn modelId="{055D0897-CC93-4799-8A40-80407321EA03}" type="presParOf" srcId="{BAD136B9-A3B5-465F-BAE4-96AE0F3EDB30}" destId="{82D70E69-58C9-4AFD-9F64-FB9AA949D278}" srcOrd="1" destOrd="0" presId="urn:microsoft.com/office/officeart/2008/layout/AlternatingHexagons"/>
    <dgm:cxn modelId="{0003368C-F6F1-428A-B5F6-64DB2AA3088F}" type="presParOf" srcId="{BAD136B9-A3B5-465F-BAE4-96AE0F3EDB30}" destId="{F7AAFD39-CDA8-4021-9799-53BB703290F8}" srcOrd="2" destOrd="0" presId="urn:microsoft.com/office/officeart/2008/layout/AlternatingHexagons"/>
    <dgm:cxn modelId="{9A8E5C73-A765-42F4-B33E-CBDA948272A2}" type="presParOf" srcId="{F7AAFD39-CDA8-4021-9799-53BB703290F8}" destId="{F317DDE4-2DF7-4DB4-B334-C5FB3BEBFF23}" srcOrd="0" destOrd="0" presId="urn:microsoft.com/office/officeart/2008/layout/AlternatingHexagons"/>
    <dgm:cxn modelId="{93AAB3EE-8DD6-40F7-9E59-02BEE75DD5DD}" type="presParOf" srcId="{F7AAFD39-CDA8-4021-9799-53BB703290F8}" destId="{74BF45B8-E95A-4B8B-A2F6-AD18F255EE44}" srcOrd="1" destOrd="0" presId="urn:microsoft.com/office/officeart/2008/layout/AlternatingHexagons"/>
    <dgm:cxn modelId="{E9037F48-0FD6-4D41-8CC8-A6CFB0928CA3}" type="presParOf" srcId="{F7AAFD39-CDA8-4021-9799-53BB703290F8}" destId="{075DBA20-2942-40AC-85EB-2FF8F0133752}" srcOrd="2" destOrd="0" presId="urn:microsoft.com/office/officeart/2008/layout/AlternatingHexagons"/>
    <dgm:cxn modelId="{4A5CDD17-C9D2-4D86-A793-6FEFEACC69D6}" type="presParOf" srcId="{F7AAFD39-CDA8-4021-9799-53BB703290F8}" destId="{342164B9-9737-48F1-BEF4-1C3311B9BF17}" srcOrd="3" destOrd="0" presId="urn:microsoft.com/office/officeart/2008/layout/AlternatingHexagons"/>
    <dgm:cxn modelId="{B88430D8-4EB2-4753-B6CC-EFDA4035E8FD}" type="presParOf" srcId="{F7AAFD39-CDA8-4021-9799-53BB703290F8}" destId="{073BED71-83F3-423F-B24F-4AE45D48B042}" srcOrd="4" destOrd="0" presId="urn:microsoft.com/office/officeart/2008/layout/AlternatingHexagons"/>
    <dgm:cxn modelId="{20F8D956-5B04-4292-95EB-1470186AB414}" type="presParOf" srcId="{BAD136B9-A3B5-465F-BAE4-96AE0F3EDB30}" destId="{7F07ECEC-0D95-4530-9CB3-12B57C129E90}" srcOrd="3" destOrd="0" presId="urn:microsoft.com/office/officeart/2008/layout/AlternatingHexagons"/>
    <dgm:cxn modelId="{8A8405AD-6602-4E64-A12E-64CBEF6AF382}" type="presParOf" srcId="{BAD136B9-A3B5-465F-BAE4-96AE0F3EDB30}" destId="{FA23B45E-08A8-4927-AF89-061F6113A38C}" srcOrd="4" destOrd="0" presId="urn:microsoft.com/office/officeart/2008/layout/AlternatingHexagons"/>
    <dgm:cxn modelId="{5550E1B0-445F-44BF-AAA7-8DA792BAC5A1}" type="presParOf" srcId="{FA23B45E-08A8-4927-AF89-061F6113A38C}" destId="{288F5BF2-F68E-423E-93C3-F14F244EC7EA}" srcOrd="0" destOrd="0" presId="urn:microsoft.com/office/officeart/2008/layout/AlternatingHexagons"/>
    <dgm:cxn modelId="{C5408E75-17E3-4D68-AFE1-826861B6287E}" type="presParOf" srcId="{FA23B45E-08A8-4927-AF89-061F6113A38C}" destId="{9321F218-4A9B-47E6-9302-17E27D7F7982}" srcOrd="1" destOrd="0" presId="urn:microsoft.com/office/officeart/2008/layout/AlternatingHexagons"/>
    <dgm:cxn modelId="{5CC1C145-B53D-480D-9354-911673FF8B4B}" type="presParOf" srcId="{FA23B45E-08A8-4927-AF89-061F6113A38C}" destId="{0A7E1184-5F61-4BF9-950E-5EC164D8890D}" srcOrd="2" destOrd="0" presId="urn:microsoft.com/office/officeart/2008/layout/AlternatingHexagons"/>
    <dgm:cxn modelId="{4EA93038-4B15-4D88-86C6-AFFC14861FD8}" type="presParOf" srcId="{FA23B45E-08A8-4927-AF89-061F6113A38C}" destId="{32247A75-5FCD-4DD1-914B-076F17E88BB1}" srcOrd="3" destOrd="0" presId="urn:microsoft.com/office/officeart/2008/layout/AlternatingHexagons"/>
    <dgm:cxn modelId="{5970BCC0-60F9-4259-A412-08B9DD2EB9AB}" type="presParOf" srcId="{FA23B45E-08A8-4927-AF89-061F6113A38C}" destId="{7EB7557B-1EC5-4851-8C52-4D50502A829E}" srcOrd="4" destOrd="0" presId="urn:microsoft.com/office/officeart/2008/layout/AlternatingHexagon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E883F-33A6-408D-86DC-388EFBFA37BF}">
      <dsp:nvSpPr>
        <dsp:cNvPr id="0" name=""/>
        <dsp:cNvSpPr/>
      </dsp:nvSpPr>
      <dsp:spPr>
        <a:xfrm>
          <a:off x="5263094" y="3337688"/>
          <a:ext cx="3972019" cy="1532175"/>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432028"/>
              <a:satOff val="11252"/>
              <a:lumOff val="2941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smtClean="0">
              <a:latin typeface="Comic Sans MS" panose="030F0702030302020204" pitchFamily="66" charset="0"/>
            </a:rPr>
            <a:t>    Basic Structure Of             Application</a:t>
          </a:r>
          <a:endParaRPr lang="en-US" sz="1600" b="0" kern="1200" dirty="0">
            <a:latin typeface="Comic Sans MS" panose="030F0702030302020204" pitchFamily="66" charset="0"/>
          </a:endParaRPr>
        </a:p>
        <a:p>
          <a:pPr marL="171450" lvl="1" indent="-171450" algn="l" defTabSz="711200">
            <a:lnSpc>
              <a:spcPct val="90000"/>
            </a:lnSpc>
            <a:spcBef>
              <a:spcPct val="0"/>
            </a:spcBef>
            <a:spcAft>
              <a:spcPct val="15000"/>
            </a:spcAft>
            <a:buChar char="••"/>
          </a:pPr>
          <a:r>
            <a:rPr lang="en-US" sz="1600" b="0" kern="1200" dirty="0" smtClean="0">
              <a:latin typeface="Comic Sans MS" panose="030F0702030302020204" pitchFamily="66" charset="0"/>
            </a:rPr>
            <a:t>Prototype Viva</a:t>
          </a:r>
          <a:endParaRPr lang="en-US" sz="1600" b="0" kern="1200" dirty="0">
            <a:latin typeface="Comic Sans MS" panose="030F0702030302020204" pitchFamily="66" charset="0"/>
          </a:endParaRPr>
        </a:p>
      </dsp:txBody>
      <dsp:txXfrm>
        <a:off x="6488356" y="3754389"/>
        <a:ext cx="2713099" cy="1081817"/>
      </dsp:txXfrm>
    </dsp:sp>
    <dsp:sp modelId="{6DDBAA28-AE51-4583-A2C2-15756649FDC4}">
      <dsp:nvSpPr>
        <dsp:cNvPr id="0" name=""/>
        <dsp:cNvSpPr/>
      </dsp:nvSpPr>
      <dsp:spPr>
        <a:xfrm>
          <a:off x="5941106" y="189235"/>
          <a:ext cx="3324069" cy="183943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216014"/>
              <a:satOff val="5626"/>
              <a:lumOff val="1470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smtClean="0">
              <a:latin typeface="Comic Sans MS" panose="030F0702030302020204" pitchFamily="66" charset="0"/>
            </a:rPr>
            <a:t>Entity Relationship Diagram</a:t>
          </a:r>
          <a:endParaRPr lang="en-US" sz="1600" b="0" kern="1200" dirty="0">
            <a:latin typeface="Comic Sans MS" panose="030F0702030302020204" pitchFamily="66" charset="0"/>
          </a:endParaRPr>
        </a:p>
        <a:p>
          <a:pPr marL="171450" lvl="1" indent="-171450" algn="l" defTabSz="711200">
            <a:lnSpc>
              <a:spcPct val="90000"/>
            </a:lnSpc>
            <a:spcBef>
              <a:spcPct val="0"/>
            </a:spcBef>
            <a:spcAft>
              <a:spcPct val="15000"/>
            </a:spcAft>
            <a:buChar char="••"/>
          </a:pPr>
          <a:r>
            <a:rPr lang="en-US" sz="1600" b="0" kern="1200" dirty="0" smtClean="0">
              <a:latin typeface="Comic Sans MS" panose="030F0702030302020204" pitchFamily="66" charset="0"/>
            </a:rPr>
            <a:t>Sequence Diagram</a:t>
          </a:r>
          <a:endParaRPr lang="en-US" sz="1600" b="0" kern="1200" dirty="0">
            <a:latin typeface="Comic Sans MS" panose="030F0702030302020204" pitchFamily="66" charset="0"/>
          </a:endParaRPr>
        </a:p>
        <a:p>
          <a:pPr marL="171450" lvl="1" indent="-171450" algn="l" defTabSz="711200">
            <a:lnSpc>
              <a:spcPct val="90000"/>
            </a:lnSpc>
            <a:spcBef>
              <a:spcPct val="0"/>
            </a:spcBef>
            <a:spcAft>
              <a:spcPct val="15000"/>
            </a:spcAft>
            <a:buChar char="••"/>
          </a:pPr>
          <a:r>
            <a:rPr lang="en-US" sz="1600" b="0" kern="1200" dirty="0" smtClean="0">
              <a:latin typeface="Comic Sans MS" panose="030F0702030302020204" pitchFamily="66" charset="0"/>
            </a:rPr>
            <a:t>Class Diagram</a:t>
          </a:r>
          <a:endParaRPr lang="en-US" sz="1600" b="0" kern="1200" dirty="0">
            <a:latin typeface="Comic Sans MS" panose="030F0702030302020204" pitchFamily="66" charset="0"/>
          </a:endParaRPr>
        </a:p>
        <a:p>
          <a:pPr marL="171450" lvl="1" indent="-171450" algn="l" defTabSz="711200">
            <a:lnSpc>
              <a:spcPct val="90000"/>
            </a:lnSpc>
            <a:spcBef>
              <a:spcPct val="0"/>
            </a:spcBef>
            <a:spcAft>
              <a:spcPct val="15000"/>
            </a:spcAft>
            <a:buChar char="••"/>
          </a:pPr>
          <a:r>
            <a:rPr lang="en-US" sz="1600" b="0" kern="1200" dirty="0" smtClean="0">
              <a:latin typeface="Comic Sans MS" panose="030F0702030302020204" pitchFamily="66" charset="0"/>
            </a:rPr>
            <a:t>Database Diagram</a:t>
          </a:r>
          <a:endParaRPr lang="en-US" sz="1600" b="0" kern="1200" dirty="0">
            <a:latin typeface="Comic Sans MS" panose="030F0702030302020204" pitchFamily="66" charset="0"/>
          </a:endParaRPr>
        </a:p>
        <a:p>
          <a:pPr marL="171450" lvl="1" indent="-171450" algn="l" defTabSz="711200">
            <a:lnSpc>
              <a:spcPct val="90000"/>
            </a:lnSpc>
            <a:spcBef>
              <a:spcPct val="0"/>
            </a:spcBef>
            <a:spcAft>
              <a:spcPct val="15000"/>
            </a:spcAft>
            <a:buChar char="••"/>
          </a:pPr>
          <a:r>
            <a:rPr lang="en-US" sz="1600" b="0" kern="1200" smtClean="0">
              <a:latin typeface="Comic Sans MS" panose="030F0702030302020204" pitchFamily="66" charset="0"/>
            </a:rPr>
            <a:t>Test Cases</a:t>
          </a:r>
          <a:endParaRPr lang="en-US" sz="1600" b="0" kern="1200" dirty="0">
            <a:latin typeface="Comic Sans MS" panose="030F0702030302020204" pitchFamily="66" charset="0"/>
          </a:endParaRPr>
        </a:p>
      </dsp:txBody>
      <dsp:txXfrm>
        <a:off x="6978733" y="229641"/>
        <a:ext cx="2246036" cy="1298766"/>
      </dsp:txXfrm>
    </dsp:sp>
    <dsp:sp modelId="{0B21A4A8-0393-44E5-8C7D-4F3E16265B4B}">
      <dsp:nvSpPr>
        <dsp:cNvPr id="0" name=""/>
        <dsp:cNvSpPr/>
      </dsp:nvSpPr>
      <dsp:spPr>
        <a:xfrm>
          <a:off x="0" y="189235"/>
          <a:ext cx="3071243" cy="220464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smtClean="0">
              <a:effectLst/>
              <a:latin typeface="Comic Sans MS" panose="030F0702030302020204" pitchFamily="66" charset="0"/>
            </a:rPr>
            <a:t>Requirements</a:t>
          </a:r>
          <a:endParaRPr lang="en-US" sz="1600" b="0" kern="1200" dirty="0">
            <a:effectLst/>
            <a:latin typeface="Comic Sans MS" panose="030F0702030302020204" pitchFamily="66" charset="0"/>
          </a:endParaRPr>
        </a:p>
        <a:p>
          <a:pPr marL="171450" lvl="1" indent="-171450" algn="l" defTabSz="711200">
            <a:lnSpc>
              <a:spcPct val="90000"/>
            </a:lnSpc>
            <a:spcBef>
              <a:spcPct val="0"/>
            </a:spcBef>
            <a:spcAft>
              <a:spcPct val="15000"/>
            </a:spcAft>
            <a:buChar char="••"/>
          </a:pPr>
          <a:r>
            <a:rPr lang="en-US" sz="1600" b="0" kern="1200" dirty="0" smtClean="0">
              <a:effectLst/>
              <a:latin typeface="Comic Sans MS" panose="030F0702030302020204" pitchFamily="66" charset="0"/>
            </a:rPr>
            <a:t>UC Diagram</a:t>
          </a:r>
          <a:endParaRPr lang="en-US" sz="1600" b="0" kern="1200" dirty="0">
            <a:effectLst/>
            <a:latin typeface="Comic Sans MS" panose="030F0702030302020204" pitchFamily="66" charset="0"/>
          </a:endParaRPr>
        </a:p>
        <a:p>
          <a:pPr marL="171450" lvl="1" indent="-171450" algn="l" defTabSz="711200">
            <a:lnSpc>
              <a:spcPct val="90000"/>
            </a:lnSpc>
            <a:spcBef>
              <a:spcPct val="0"/>
            </a:spcBef>
            <a:spcAft>
              <a:spcPct val="15000"/>
            </a:spcAft>
            <a:buChar char="••"/>
          </a:pPr>
          <a:r>
            <a:rPr lang="en-US" sz="1600" b="0" kern="1200" dirty="0" smtClean="0">
              <a:effectLst/>
              <a:latin typeface="Comic Sans MS" panose="030F0702030302020204" pitchFamily="66" charset="0"/>
            </a:rPr>
            <a:t>Business model(VU Process)</a:t>
          </a:r>
          <a:endParaRPr lang="en-US" sz="1600" b="0" kern="1200" dirty="0">
            <a:effectLst/>
            <a:latin typeface="Comic Sans MS" panose="030F0702030302020204" pitchFamily="66" charset="0"/>
          </a:endParaRPr>
        </a:p>
        <a:p>
          <a:pPr marL="171450" lvl="1" indent="-171450" algn="l" defTabSz="711200">
            <a:lnSpc>
              <a:spcPct val="90000"/>
            </a:lnSpc>
            <a:spcBef>
              <a:spcPct val="0"/>
            </a:spcBef>
            <a:spcAft>
              <a:spcPct val="15000"/>
            </a:spcAft>
            <a:buChar char="••"/>
          </a:pPr>
          <a:r>
            <a:rPr lang="en-US" sz="1600" b="0" kern="1200" dirty="0" smtClean="0">
              <a:effectLst/>
              <a:latin typeface="Comic Sans MS" panose="030F0702030302020204" pitchFamily="66" charset="0"/>
            </a:rPr>
            <a:t>Usage </a:t>
          </a:r>
          <a:r>
            <a:rPr lang="en-US" sz="1600" b="0" kern="1200" dirty="0" err="1" smtClean="0">
              <a:effectLst/>
              <a:latin typeface="Comic Sans MS" panose="030F0702030302020204" pitchFamily="66" charset="0"/>
            </a:rPr>
            <a:t>Scanerios</a:t>
          </a:r>
          <a:endParaRPr lang="en-US" sz="1600" b="0" kern="1200" dirty="0">
            <a:effectLst/>
            <a:latin typeface="Comic Sans MS" panose="030F0702030302020204" pitchFamily="66" charset="0"/>
          </a:endParaRPr>
        </a:p>
        <a:p>
          <a:pPr marL="171450" lvl="1" indent="-171450" algn="l" defTabSz="711200">
            <a:lnSpc>
              <a:spcPct val="90000"/>
            </a:lnSpc>
            <a:spcBef>
              <a:spcPct val="0"/>
            </a:spcBef>
            <a:spcAft>
              <a:spcPct val="15000"/>
            </a:spcAft>
            <a:buChar char="••"/>
          </a:pPr>
          <a:r>
            <a:rPr lang="en-US" sz="1600" b="0" kern="1200" dirty="0" smtClean="0">
              <a:effectLst/>
              <a:latin typeface="Comic Sans MS" panose="030F0702030302020204" pitchFamily="66" charset="0"/>
            </a:rPr>
            <a:t>Grant chart</a:t>
          </a:r>
          <a:endParaRPr lang="en-US" sz="1600" b="0" kern="1200" dirty="0">
            <a:effectLst/>
            <a:latin typeface="Comic Sans MS" panose="030F0702030302020204" pitchFamily="66" charset="0"/>
          </a:endParaRPr>
        </a:p>
      </dsp:txBody>
      <dsp:txXfrm>
        <a:off x="48429" y="237664"/>
        <a:ext cx="2053012" cy="1556628"/>
      </dsp:txXfrm>
    </dsp:sp>
    <dsp:sp modelId="{9533B39F-2075-49D7-9661-309403BD86C6}">
      <dsp:nvSpPr>
        <dsp:cNvPr id="0" name=""/>
        <dsp:cNvSpPr/>
      </dsp:nvSpPr>
      <dsp:spPr>
        <a:xfrm>
          <a:off x="1820455" y="397924"/>
          <a:ext cx="3162913" cy="2073225"/>
        </a:xfrm>
        <a:prstGeom prst="pieWedg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0" i="0" kern="1200" smtClean="0">
              <a:effectLst/>
              <a:latin typeface="Arial Black" panose="020B0A04020102020204" pitchFamily="34" charset="0"/>
            </a:rPr>
            <a:t>Software Requirement Specifications</a:t>
          </a:r>
          <a:endParaRPr lang="en-US" sz="1800" b="0" i="0" kern="1200" dirty="0">
            <a:effectLst/>
            <a:latin typeface="Arial Black" panose="020B0A04020102020204" pitchFamily="34" charset="0"/>
          </a:endParaRPr>
        </a:p>
      </dsp:txBody>
      <dsp:txXfrm>
        <a:off x="2746851" y="1005158"/>
        <a:ext cx="2236517" cy="1465991"/>
      </dsp:txXfrm>
    </dsp:sp>
    <dsp:sp modelId="{69D2744C-D371-4124-B928-186B2CA24038}">
      <dsp:nvSpPr>
        <dsp:cNvPr id="0" name=""/>
        <dsp:cNvSpPr/>
      </dsp:nvSpPr>
      <dsp:spPr>
        <a:xfrm rot="5400000">
          <a:off x="5212479" y="124320"/>
          <a:ext cx="2073225" cy="2564911"/>
        </a:xfrm>
        <a:prstGeom prst="pieWedge">
          <a:avLst/>
        </a:prstGeom>
        <a:gradFill rotWithShape="0">
          <a:gsLst>
            <a:gs pos="0">
              <a:schemeClr val="accent3">
                <a:hueOff val="144009"/>
                <a:satOff val="3751"/>
                <a:lumOff val="9803"/>
                <a:alphaOff val="0"/>
                <a:satMod val="103000"/>
                <a:lumMod val="102000"/>
                <a:tint val="94000"/>
              </a:schemeClr>
            </a:gs>
            <a:gs pos="50000">
              <a:schemeClr val="accent3">
                <a:hueOff val="144009"/>
                <a:satOff val="3751"/>
                <a:lumOff val="9803"/>
                <a:alphaOff val="0"/>
                <a:satMod val="110000"/>
                <a:lumMod val="100000"/>
                <a:shade val="100000"/>
              </a:schemeClr>
            </a:gs>
            <a:gs pos="100000">
              <a:schemeClr val="accent3">
                <a:hueOff val="144009"/>
                <a:satOff val="3751"/>
                <a:lumOff val="980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0" kern="1200" smtClean="0">
              <a:latin typeface="Arial Black" panose="020B0A04020102020204" pitchFamily="34" charset="0"/>
            </a:rPr>
            <a:t>Design Document</a:t>
          </a:r>
          <a:endParaRPr lang="en-US" sz="1800" b="0" kern="1200" dirty="0">
            <a:latin typeface="Arial Black" panose="020B0A04020102020204" pitchFamily="34" charset="0"/>
          </a:endParaRPr>
        </a:p>
      </dsp:txBody>
      <dsp:txXfrm rot="-5400000">
        <a:off x="4966637" y="977397"/>
        <a:ext cx="1813666" cy="1465991"/>
      </dsp:txXfrm>
    </dsp:sp>
    <dsp:sp modelId="{BCEE68EE-29A7-490F-98E9-6C08FE751439}">
      <dsp:nvSpPr>
        <dsp:cNvPr id="0" name=""/>
        <dsp:cNvSpPr/>
      </dsp:nvSpPr>
      <dsp:spPr>
        <a:xfrm rot="10800000">
          <a:off x="4999102" y="2490180"/>
          <a:ext cx="2561221" cy="2197121"/>
        </a:xfrm>
        <a:prstGeom prst="pieWedge">
          <a:avLst/>
        </a:prstGeom>
        <a:gradFill rotWithShape="0">
          <a:gsLst>
            <a:gs pos="0">
              <a:schemeClr val="accent3">
                <a:hueOff val="288019"/>
                <a:satOff val="7501"/>
                <a:lumOff val="19607"/>
                <a:alphaOff val="0"/>
                <a:satMod val="103000"/>
                <a:lumMod val="102000"/>
                <a:tint val="94000"/>
              </a:schemeClr>
            </a:gs>
            <a:gs pos="50000">
              <a:schemeClr val="accent3">
                <a:hueOff val="288019"/>
                <a:satOff val="7501"/>
                <a:lumOff val="19607"/>
                <a:alphaOff val="0"/>
                <a:satMod val="110000"/>
                <a:lumMod val="100000"/>
                <a:shade val="100000"/>
              </a:schemeClr>
            </a:gs>
            <a:gs pos="100000">
              <a:schemeClr val="accent3">
                <a:hueOff val="288019"/>
                <a:satOff val="7501"/>
                <a:lumOff val="1960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0" kern="1200" smtClean="0">
              <a:latin typeface="Arial Black" panose="020B0A04020102020204" pitchFamily="34" charset="0"/>
            </a:rPr>
            <a:t>Testing</a:t>
          </a:r>
        </a:p>
        <a:p>
          <a:pPr lvl="0" algn="ctr" defTabSz="800100">
            <a:lnSpc>
              <a:spcPct val="90000"/>
            </a:lnSpc>
            <a:spcBef>
              <a:spcPct val="0"/>
            </a:spcBef>
            <a:spcAft>
              <a:spcPct val="35000"/>
            </a:spcAft>
          </a:pPr>
          <a:r>
            <a:rPr lang="en-US" sz="1800" b="0" kern="1200" smtClean="0">
              <a:latin typeface="Arial Black" panose="020B0A04020102020204" pitchFamily="34" charset="0"/>
            </a:rPr>
            <a:t>(Prototype)</a:t>
          </a:r>
          <a:endParaRPr lang="en-US" sz="1800" b="0" kern="1200" dirty="0">
            <a:latin typeface="Arial Black" panose="020B0A04020102020204" pitchFamily="34" charset="0"/>
          </a:endParaRPr>
        </a:p>
      </dsp:txBody>
      <dsp:txXfrm rot="10800000">
        <a:off x="4999102" y="2490180"/>
        <a:ext cx="1811057" cy="1553599"/>
      </dsp:txXfrm>
    </dsp:sp>
    <dsp:sp modelId="{1F6AC841-D89B-46D9-8DD9-34B146FEF9B8}">
      <dsp:nvSpPr>
        <dsp:cNvPr id="0" name=""/>
        <dsp:cNvSpPr/>
      </dsp:nvSpPr>
      <dsp:spPr>
        <a:xfrm rot="16200000">
          <a:off x="2123809" y="2295214"/>
          <a:ext cx="2371189" cy="3143217"/>
        </a:xfrm>
        <a:prstGeom prst="pieWedge">
          <a:avLst/>
        </a:prstGeom>
        <a:gradFill rotWithShape="0">
          <a:gsLst>
            <a:gs pos="0">
              <a:schemeClr val="accent3">
                <a:hueOff val="432028"/>
                <a:satOff val="11252"/>
                <a:lumOff val="29410"/>
                <a:alphaOff val="0"/>
                <a:satMod val="103000"/>
                <a:lumMod val="102000"/>
                <a:tint val="94000"/>
              </a:schemeClr>
            </a:gs>
            <a:gs pos="50000">
              <a:schemeClr val="accent3">
                <a:hueOff val="432028"/>
                <a:satOff val="11252"/>
                <a:lumOff val="29410"/>
                <a:alphaOff val="0"/>
                <a:satMod val="110000"/>
                <a:lumMod val="100000"/>
                <a:shade val="100000"/>
              </a:schemeClr>
            </a:gs>
            <a:gs pos="100000">
              <a:schemeClr val="accent3">
                <a:hueOff val="432028"/>
                <a:satOff val="11252"/>
                <a:lumOff val="2941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0" kern="1200" smtClean="0">
              <a:latin typeface="Arial Black" panose="020B0A04020102020204" pitchFamily="34" charset="0"/>
            </a:rPr>
            <a:t>Final Deliverable</a:t>
          </a:r>
          <a:endParaRPr lang="en-US" sz="1800" b="0" kern="1200" dirty="0">
            <a:latin typeface="Arial Black" panose="020B0A04020102020204" pitchFamily="34" charset="0"/>
          </a:endParaRPr>
        </a:p>
      </dsp:txBody>
      <dsp:txXfrm rot="5400000">
        <a:off x="2658422" y="2681228"/>
        <a:ext cx="2222590" cy="1676684"/>
      </dsp:txXfrm>
    </dsp:sp>
    <dsp:sp modelId="{B059C521-7BB9-48D3-8E82-0C753AB0F5B2}">
      <dsp:nvSpPr>
        <dsp:cNvPr id="0" name=""/>
        <dsp:cNvSpPr/>
      </dsp:nvSpPr>
      <dsp:spPr>
        <a:xfrm>
          <a:off x="4523103" y="2047159"/>
          <a:ext cx="715813" cy="622446"/>
        </a:xfrm>
        <a:prstGeom prst="circularArrow">
          <a:avLst/>
        </a:prstGeom>
        <a:solidFill>
          <a:srgbClr val="FFFF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sp>
    <dsp:sp modelId="{E8B0DE7B-58C7-49AF-9E0E-BA998041AC45}">
      <dsp:nvSpPr>
        <dsp:cNvPr id="0" name=""/>
        <dsp:cNvSpPr/>
      </dsp:nvSpPr>
      <dsp:spPr>
        <a:xfrm rot="10800000">
          <a:off x="4523103" y="2177378"/>
          <a:ext cx="715813" cy="622446"/>
        </a:xfrm>
        <a:prstGeom prst="circularArrow">
          <a:avLst/>
        </a:prstGeom>
        <a:solidFill>
          <a:srgbClr val="FFFF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B3D6640C-F6A0-4351-856B-14836F234E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FC280B7B-2795-4857-B84E-9C600536AE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120AE1-5DBC-4417-A73B-5F29B67C532C}" type="datetimeFigureOut">
              <a:rPr lang="en-US" smtClean="0"/>
              <a:t>2/17/2025</a:t>
            </a:fld>
            <a:endParaRPr lang="en-US" dirty="0"/>
          </a:p>
        </p:txBody>
      </p:sp>
      <p:sp>
        <p:nvSpPr>
          <p:cNvPr id="4" name="Footer Placeholder 3">
            <a:extLst>
              <a:ext uri="{FF2B5EF4-FFF2-40B4-BE49-F238E27FC236}">
                <a16:creationId xmlns:a16="http://schemas.microsoft.com/office/drawing/2014/main" xmlns="" id="{96C3ACD6-6E00-4BE1-A684-34A6BD202E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BA7F20A5-CEF2-4B11-A0A4-0F4BC0BD64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822411-A9A9-4A09-A341-69C657AB42A1}" type="slidenum">
              <a:rPr lang="en-US" smtClean="0"/>
              <a:t>‹#›</a:t>
            </a:fld>
            <a:endParaRPr lang="en-US" dirty="0"/>
          </a:p>
        </p:txBody>
      </p:sp>
    </p:spTree>
    <p:extLst>
      <p:ext uri="{BB962C8B-B14F-4D97-AF65-F5344CB8AC3E}">
        <p14:creationId xmlns:p14="http://schemas.microsoft.com/office/powerpoint/2010/main" val="655888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t>2/17/2025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a:t>
            </a:fld>
            <a:endParaRPr lang="en-US" dirty="0"/>
          </a:p>
        </p:txBody>
      </p:sp>
    </p:spTree>
    <p:extLst>
      <p:ext uri="{BB962C8B-B14F-4D97-AF65-F5344CB8AC3E}">
        <p14:creationId xmlns:p14="http://schemas.microsoft.com/office/powerpoint/2010/main" val="3140170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11</a:t>
            </a:fld>
            <a:endParaRPr lang="en-US" dirty="0"/>
          </a:p>
        </p:txBody>
      </p:sp>
    </p:spTree>
    <p:extLst>
      <p:ext uri="{BB962C8B-B14F-4D97-AF65-F5344CB8AC3E}">
        <p14:creationId xmlns:p14="http://schemas.microsoft.com/office/powerpoint/2010/main" val="2053705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12</a:t>
            </a:fld>
            <a:endParaRPr lang="en-US" dirty="0"/>
          </a:p>
        </p:txBody>
      </p:sp>
    </p:spTree>
    <p:extLst>
      <p:ext uri="{BB962C8B-B14F-4D97-AF65-F5344CB8AC3E}">
        <p14:creationId xmlns:p14="http://schemas.microsoft.com/office/powerpoint/2010/main" val="1889561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13</a:t>
            </a:fld>
            <a:endParaRPr lang="en-US" dirty="0"/>
          </a:p>
        </p:txBody>
      </p:sp>
    </p:spTree>
    <p:extLst>
      <p:ext uri="{BB962C8B-B14F-4D97-AF65-F5344CB8AC3E}">
        <p14:creationId xmlns:p14="http://schemas.microsoft.com/office/powerpoint/2010/main" val="1327980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15</a:t>
            </a:fld>
            <a:endParaRPr lang="en-US" dirty="0"/>
          </a:p>
        </p:txBody>
      </p:sp>
    </p:spTree>
    <p:extLst>
      <p:ext uri="{BB962C8B-B14F-4D97-AF65-F5344CB8AC3E}">
        <p14:creationId xmlns:p14="http://schemas.microsoft.com/office/powerpoint/2010/main" val="257481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16</a:t>
            </a:fld>
            <a:endParaRPr lang="en-US" dirty="0"/>
          </a:p>
        </p:txBody>
      </p:sp>
    </p:spTree>
    <p:extLst>
      <p:ext uri="{BB962C8B-B14F-4D97-AF65-F5344CB8AC3E}">
        <p14:creationId xmlns:p14="http://schemas.microsoft.com/office/powerpoint/2010/main" val="452645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18</a:t>
            </a:fld>
            <a:endParaRPr lang="en-US" dirty="0"/>
          </a:p>
        </p:txBody>
      </p:sp>
    </p:spTree>
    <p:extLst>
      <p:ext uri="{BB962C8B-B14F-4D97-AF65-F5344CB8AC3E}">
        <p14:creationId xmlns:p14="http://schemas.microsoft.com/office/powerpoint/2010/main" val="3696043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19</a:t>
            </a:fld>
            <a:endParaRPr lang="en-US" dirty="0"/>
          </a:p>
        </p:txBody>
      </p:sp>
    </p:spTree>
    <p:extLst>
      <p:ext uri="{BB962C8B-B14F-4D97-AF65-F5344CB8AC3E}">
        <p14:creationId xmlns:p14="http://schemas.microsoft.com/office/powerpoint/2010/main" val="545959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24</a:t>
            </a:fld>
            <a:endParaRPr lang="en-US" dirty="0"/>
          </a:p>
        </p:txBody>
      </p:sp>
    </p:spTree>
    <p:extLst>
      <p:ext uri="{BB962C8B-B14F-4D97-AF65-F5344CB8AC3E}">
        <p14:creationId xmlns:p14="http://schemas.microsoft.com/office/powerpoint/2010/main" val="2221293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25</a:t>
            </a:fld>
            <a:endParaRPr lang="en-US" dirty="0"/>
          </a:p>
        </p:txBody>
      </p:sp>
    </p:spTree>
    <p:extLst>
      <p:ext uri="{BB962C8B-B14F-4D97-AF65-F5344CB8AC3E}">
        <p14:creationId xmlns:p14="http://schemas.microsoft.com/office/powerpoint/2010/main" val="3027858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27</a:t>
            </a:fld>
            <a:endParaRPr lang="en-US" dirty="0"/>
          </a:p>
        </p:txBody>
      </p:sp>
    </p:spTree>
    <p:extLst>
      <p:ext uri="{BB962C8B-B14F-4D97-AF65-F5344CB8AC3E}">
        <p14:creationId xmlns:p14="http://schemas.microsoft.com/office/powerpoint/2010/main" val="4097437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a:t>
            </a:fld>
            <a:endParaRPr lang="en-US" dirty="0"/>
          </a:p>
        </p:txBody>
      </p:sp>
    </p:spTree>
    <p:extLst>
      <p:ext uri="{BB962C8B-B14F-4D97-AF65-F5344CB8AC3E}">
        <p14:creationId xmlns:p14="http://schemas.microsoft.com/office/powerpoint/2010/main" val="5284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A004F4-F240-48F9-8AE1-486585C7F00D}" type="slidenum">
              <a:rPr lang="en-US" smtClean="0"/>
              <a:t>28</a:t>
            </a:fld>
            <a:endParaRPr lang="en-US" dirty="0"/>
          </a:p>
        </p:txBody>
      </p:sp>
    </p:spTree>
    <p:extLst>
      <p:ext uri="{BB962C8B-B14F-4D97-AF65-F5344CB8AC3E}">
        <p14:creationId xmlns:p14="http://schemas.microsoft.com/office/powerpoint/2010/main" val="388820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34</a:t>
            </a:fld>
            <a:endParaRPr lang="en-US" dirty="0"/>
          </a:p>
        </p:txBody>
      </p:sp>
    </p:spTree>
    <p:extLst>
      <p:ext uri="{BB962C8B-B14F-4D97-AF65-F5344CB8AC3E}">
        <p14:creationId xmlns:p14="http://schemas.microsoft.com/office/powerpoint/2010/main" val="1839969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35</a:t>
            </a:fld>
            <a:endParaRPr lang="en-US" dirty="0"/>
          </a:p>
        </p:txBody>
      </p:sp>
    </p:spTree>
    <p:extLst>
      <p:ext uri="{BB962C8B-B14F-4D97-AF65-F5344CB8AC3E}">
        <p14:creationId xmlns:p14="http://schemas.microsoft.com/office/powerpoint/2010/main" val="2724224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36</a:t>
            </a:fld>
            <a:endParaRPr lang="en-US" dirty="0"/>
          </a:p>
        </p:txBody>
      </p:sp>
    </p:spTree>
    <p:extLst>
      <p:ext uri="{BB962C8B-B14F-4D97-AF65-F5344CB8AC3E}">
        <p14:creationId xmlns:p14="http://schemas.microsoft.com/office/powerpoint/2010/main" val="2263866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a:t>
            </a:fld>
            <a:endParaRPr lang="en-US" dirty="0"/>
          </a:p>
        </p:txBody>
      </p:sp>
    </p:spTree>
    <p:extLst>
      <p:ext uri="{BB962C8B-B14F-4D97-AF65-F5344CB8AC3E}">
        <p14:creationId xmlns:p14="http://schemas.microsoft.com/office/powerpoint/2010/main" val="3762868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a:t>
            </a:fld>
            <a:endParaRPr lang="en-US" dirty="0"/>
          </a:p>
        </p:txBody>
      </p:sp>
    </p:spTree>
    <p:extLst>
      <p:ext uri="{BB962C8B-B14F-4D97-AF65-F5344CB8AC3E}">
        <p14:creationId xmlns:p14="http://schemas.microsoft.com/office/powerpoint/2010/main" val="2089699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a:t>
            </a:fld>
            <a:endParaRPr lang="en-US" dirty="0"/>
          </a:p>
        </p:txBody>
      </p:sp>
    </p:spTree>
    <p:extLst>
      <p:ext uri="{BB962C8B-B14F-4D97-AF65-F5344CB8AC3E}">
        <p14:creationId xmlns:p14="http://schemas.microsoft.com/office/powerpoint/2010/main" val="1954234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a:t>
            </a:fld>
            <a:endParaRPr lang="en-US" dirty="0"/>
          </a:p>
        </p:txBody>
      </p:sp>
    </p:spTree>
    <p:extLst>
      <p:ext uri="{BB962C8B-B14F-4D97-AF65-F5344CB8AC3E}">
        <p14:creationId xmlns:p14="http://schemas.microsoft.com/office/powerpoint/2010/main" val="2261939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8</a:t>
            </a:fld>
            <a:endParaRPr lang="en-US" dirty="0"/>
          </a:p>
        </p:txBody>
      </p:sp>
    </p:spTree>
    <p:extLst>
      <p:ext uri="{BB962C8B-B14F-4D97-AF65-F5344CB8AC3E}">
        <p14:creationId xmlns:p14="http://schemas.microsoft.com/office/powerpoint/2010/main" val="2267393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9</a:t>
            </a:fld>
            <a:endParaRPr lang="en-US" dirty="0"/>
          </a:p>
        </p:txBody>
      </p:sp>
    </p:spTree>
    <p:extLst>
      <p:ext uri="{BB962C8B-B14F-4D97-AF65-F5344CB8AC3E}">
        <p14:creationId xmlns:p14="http://schemas.microsoft.com/office/powerpoint/2010/main" val="1310555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10</a:t>
            </a:fld>
            <a:endParaRPr lang="en-US" dirty="0"/>
          </a:p>
        </p:txBody>
      </p:sp>
    </p:spTree>
    <p:extLst>
      <p:ext uri="{BB962C8B-B14F-4D97-AF65-F5344CB8AC3E}">
        <p14:creationId xmlns:p14="http://schemas.microsoft.com/office/powerpoint/2010/main" val="2744192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smtClean="0"/>
              <a:t>Click to edit Master title style</a:t>
            </a:r>
            <a:endParaRPr lang="en-US" noProof="0"/>
          </a:p>
        </p:txBody>
      </p:sp>
      <p:sp>
        <p:nvSpPr>
          <p:cNvPr id="3" name="Subtitle 2">
            <a:extLst>
              <a:ext uri="{FF2B5EF4-FFF2-40B4-BE49-F238E27FC236}">
                <a16:creationId xmlns:a16="http://schemas.microsoft.com/office/drawing/2014/main" xmlns=""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Arial"/>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a:extLst>
              <a:ext uri="{FF2B5EF4-FFF2-40B4-BE49-F238E27FC236}">
                <a16:creationId xmlns:a16="http://schemas.microsoft.com/office/drawing/2014/main" xmlns="" id="{88B91F7B-C4AF-4FC6-A6BE-657DEF6D5358}"/>
              </a:ext>
            </a:extLst>
          </p:cNvPr>
          <p:cNvSpPr>
            <a:spLocks noGrp="1"/>
          </p:cNvSpPr>
          <p:nvPr>
            <p:ph type="dt" sz="half" idx="10"/>
          </p:nvPr>
        </p:nvSpPr>
        <p:spPr/>
        <p:txBody>
          <a:bodyPr/>
          <a:lstStyle/>
          <a:p>
            <a:fld id="{8DA08ED5-AEFE-4443-9040-726EF6690995}" type="datetime1">
              <a:rPr lang="en-US" smtClean="0"/>
              <a:t>2/17/2025</a:t>
            </a:fld>
            <a:endParaRPr lang="en-US" dirty="0"/>
          </a:p>
        </p:txBody>
      </p:sp>
      <p:sp>
        <p:nvSpPr>
          <p:cNvPr id="5" name="Footer Placeholder 4">
            <a:extLst>
              <a:ext uri="{FF2B5EF4-FFF2-40B4-BE49-F238E27FC236}">
                <a16:creationId xmlns:a16="http://schemas.microsoft.com/office/drawing/2014/main" xmlns="" id="{5BED32F8-B0C7-4332-B0A5-BC19DD8C4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B0030946-D0C7-4F78-94B0-427DAA6D5CB0}"/>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1895097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ictures with caption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8D44B7CE-2038-4CCA-AA8A-D03DE5FD956E}"/>
              </a:ext>
            </a:extLst>
          </p:cNvPr>
          <p:cNvSpPr>
            <a:spLocks noGrp="1"/>
          </p:cNvSpPr>
          <p:nvPr>
            <p:ph type="pic" idx="1"/>
          </p:nvPr>
        </p:nvSpPr>
        <p:spPr>
          <a:xfrm>
            <a:off x="0" y="0"/>
            <a:ext cx="12192000" cy="6857999"/>
          </a:xfrm>
        </p:spPr>
        <p:txBody>
          <a:bodyPr>
            <a:normAutofit/>
          </a:bodyPr>
          <a:lstStyle>
            <a:lvl1pPr marL="0" indent="0" algn="ctr">
              <a:buNone/>
              <a:defRPr sz="2000">
                <a:solidFill>
                  <a:schemeClr val="bg2">
                    <a:lumMod val="20000"/>
                    <a:lumOff val="8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
        <p:nvSpPr>
          <p:cNvPr id="11" name="Oval 10">
            <a:extLst>
              <a:ext uri="{FF2B5EF4-FFF2-40B4-BE49-F238E27FC236}">
                <a16:creationId xmlns:a16="http://schemas.microsoft.com/office/drawing/2014/main" xmlns=""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4690E0AA-5363-4861-AB6B-0E4D34D74B92}"/>
              </a:ext>
            </a:extLst>
          </p:cNvPr>
          <p:cNvSpPr>
            <a:spLocks noGrp="1"/>
          </p:cNvSpPr>
          <p:nvPr>
            <p:ph type="title"/>
          </p:nvPr>
        </p:nvSpPr>
        <p:spPr>
          <a:xfrm>
            <a:off x="839788" y="417362"/>
            <a:ext cx="3932237" cy="1302111"/>
          </a:xfrm>
        </p:spPr>
        <p:txBody>
          <a:bodyPr anchor="t" anchorCtr="0"/>
          <a:lstStyle>
            <a:lvl1pPr>
              <a:defRPr sz="3200"/>
            </a:lvl1pPr>
          </a:lstStyle>
          <a:p>
            <a:r>
              <a:rPr lang="en-US" noProof="0" smtClean="0"/>
              <a:t>Click to edit Master title style</a:t>
            </a:r>
            <a:endParaRPr lang="en-US" noProof="0"/>
          </a:p>
        </p:txBody>
      </p:sp>
      <p:sp>
        <p:nvSpPr>
          <p:cNvPr id="4" name="Text Placeholder 3">
            <a:extLst>
              <a:ext uri="{FF2B5EF4-FFF2-40B4-BE49-F238E27FC236}">
                <a16:creationId xmlns:a16="http://schemas.microsoft.com/office/drawing/2014/main" xmlns="" id="{EA79774D-36EB-4201-B1AC-922DD2E06640}"/>
              </a:ext>
            </a:extLst>
          </p:cNvPr>
          <p:cNvSpPr>
            <a:spLocks noGrp="1"/>
          </p:cNvSpPr>
          <p:nvPr>
            <p:ph type="body" sz="half" idx="2"/>
          </p:nvPr>
        </p:nvSpPr>
        <p:spPr>
          <a:xfrm>
            <a:off x="1552419" y="1887801"/>
            <a:ext cx="4057961" cy="1431234"/>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a16="http://schemas.microsoft.com/office/drawing/2014/main" xmlns="" id="{CAD1E234-1CB2-41A0-B40D-7E7F160CBA11}"/>
              </a:ext>
            </a:extLst>
          </p:cNvPr>
          <p:cNvSpPr>
            <a:spLocks noGrp="1"/>
          </p:cNvSpPr>
          <p:nvPr>
            <p:ph type="dt" sz="half" idx="10"/>
          </p:nvPr>
        </p:nvSpPr>
        <p:spPr/>
        <p:txBody>
          <a:bodyPr/>
          <a:lstStyle/>
          <a:p>
            <a:fld id="{8C6D634D-0427-413D-A0D0-098959D06FEF}" type="datetime1">
              <a:rPr lang="en-US" smtClean="0"/>
              <a:t>2/17/2025</a:t>
            </a:fld>
            <a:endParaRPr lang="en-US" dirty="0"/>
          </a:p>
        </p:txBody>
      </p:sp>
      <p:sp>
        <p:nvSpPr>
          <p:cNvPr id="6" name="Footer Placeholder 5">
            <a:extLst>
              <a:ext uri="{FF2B5EF4-FFF2-40B4-BE49-F238E27FC236}">
                <a16:creationId xmlns:a16="http://schemas.microsoft.com/office/drawing/2014/main" xmlns=""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12" name="Picture Placeholder 28">
            <a:extLst>
              <a:ext uri="{FF2B5EF4-FFF2-40B4-BE49-F238E27FC236}">
                <a16:creationId xmlns:a16="http://schemas.microsoft.com/office/drawing/2014/main" xmlns="" id="{2EB2F967-97B6-4CA8-B3E7-5FF7CA2BDD8C}"/>
              </a:ext>
            </a:extLst>
          </p:cNvPr>
          <p:cNvSpPr>
            <a:spLocks noGrp="1"/>
          </p:cNvSpPr>
          <p:nvPr>
            <p:ph type="pic" sz="quarter" idx="19"/>
          </p:nvPr>
        </p:nvSpPr>
        <p:spPr>
          <a:xfrm>
            <a:off x="844273" y="1883115"/>
            <a:ext cx="576000" cy="576000"/>
          </a:xfrm>
        </p:spPr>
        <p:txBody>
          <a:bodyPr>
            <a:normAutofit/>
          </a:bodyPr>
          <a:lstStyle>
            <a:lvl1pPr marL="0" indent="0" algn="ctr">
              <a:buNone/>
              <a:defRPr sz="400"/>
            </a:lvl1pPr>
          </a:lstStyle>
          <a:p>
            <a:r>
              <a:rPr lang="en-US" smtClean="0"/>
              <a:t>Click icon to add picture</a:t>
            </a:r>
            <a:endParaRPr lang="en-US" dirty="0"/>
          </a:p>
        </p:txBody>
      </p:sp>
      <p:sp>
        <p:nvSpPr>
          <p:cNvPr id="13" name="Picture Placeholder 28">
            <a:extLst>
              <a:ext uri="{FF2B5EF4-FFF2-40B4-BE49-F238E27FC236}">
                <a16:creationId xmlns:a16="http://schemas.microsoft.com/office/drawing/2014/main" xmlns="" id="{5E78E133-FE09-456A-8463-9EFAC6ADE26B}"/>
              </a:ext>
            </a:extLst>
          </p:cNvPr>
          <p:cNvSpPr>
            <a:spLocks noGrp="1"/>
          </p:cNvSpPr>
          <p:nvPr>
            <p:ph type="pic" sz="quarter" idx="22"/>
          </p:nvPr>
        </p:nvSpPr>
        <p:spPr>
          <a:xfrm>
            <a:off x="844273" y="3573118"/>
            <a:ext cx="576000" cy="576000"/>
          </a:xfrm>
        </p:spPr>
        <p:txBody>
          <a:bodyPr>
            <a:normAutofit/>
          </a:bodyPr>
          <a:lstStyle>
            <a:lvl1pPr marL="0" indent="0" algn="ctr">
              <a:buNone/>
              <a:defRPr sz="400"/>
            </a:lvl1pPr>
          </a:lstStyle>
          <a:p>
            <a:r>
              <a:rPr lang="en-US" smtClean="0"/>
              <a:t>Click icon to add picture</a:t>
            </a:r>
            <a:endParaRPr lang="en-US" dirty="0"/>
          </a:p>
        </p:txBody>
      </p:sp>
      <p:sp>
        <p:nvSpPr>
          <p:cNvPr id="14" name="Text Placeholder 3">
            <a:extLst>
              <a:ext uri="{FF2B5EF4-FFF2-40B4-BE49-F238E27FC236}">
                <a16:creationId xmlns:a16="http://schemas.microsoft.com/office/drawing/2014/main" xmlns="" id="{7F0C3496-EA4B-43E5-9704-968F80A8552C}"/>
              </a:ext>
            </a:extLst>
          </p:cNvPr>
          <p:cNvSpPr>
            <a:spLocks noGrp="1"/>
          </p:cNvSpPr>
          <p:nvPr>
            <p:ph type="body" sz="half" idx="23"/>
          </p:nvPr>
        </p:nvSpPr>
        <p:spPr>
          <a:xfrm>
            <a:off x="1552418" y="3575461"/>
            <a:ext cx="4057961" cy="1431234"/>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5" name="Picture Placeholder 28">
            <a:extLst>
              <a:ext uri="{FF2B5EF4-FFF2-40B4-BE49-F238E27FC236}">
                <a16:creationId xmlns:a16="http://schemas.microsoft.com/office/drawing/2014/main" xmlns="" id="{13414E14-9FEB-40F8-AE6E-319637A8F1CB}"/>
              </a:ext>
            </a:extLst>
          </p:cNvPr>
          <p:cNvSpPr>
            <a:spLocks noGrp="1"/>
          </p:cNvSpPr>
          <p:nvPr>
            <p:ph type="pic" sz="quarter" idx="24"/>
          </p:nvPr>
        </p:nvSpPr>
        <p:spPr>
          <a:xfrm>
            <a:off x="844273" y="5263121"/>
            <a:ext cx="576000" cy="576000"/>
          </a:xfrm>
        </p:spPr>
        <p:txBody>
          <a:bodyPr>
            <a:normAutofit/>
          </a:bodyPr>
          <a:lstStyle>
            <a:lvl1pPr marL="0" indent="0" algn="ctr">
              <a:buNone/>
              <a:defRPr sz="400"/>
            </a:lvl1pPr>
          </a:lstStyle>
          <a:p>
            <a:r>
              <a:rPr lang="en-US" smtClean="0"/>
              <a:t>Click icon to add picture</a:t>
            </a:r>
            <a:endParaRPr lang="en-US" dirty="0"/>
          </a:p>
        </p:txBody>
      </p:sp>
      <p:sp>
        <p:nvSpPr>
          <p:cNvPr id="16" name="Text Placeholder 3">
            <a:extLst>
              <a:ext uri="{FF2B5EF4-FFF2-40B4-BE49-F238E27FC236}">
                <a16:creationId xmlns:a16="http://schemas.microsoft.com/office/drawing/2014/main" xmlns="" id="{8EC97C88-8B4C-4665-845B-95CE8F237779}"/>
              </a:ext>
            </a:extLst>
          </p:cNvPr>
          <p:cNvSpPr>
            <a:spLocks noGrp="1"/>
          </p:cNvSpPr>
          <p:nvPr>
            <p:ph type="body" sz="half" idx="25"/>
          </p:nvPr>
        </p:nvSpPr>
        <p:spPr>
          <a:xfrm>
            <a:off x="1552418" y="5263122"/>
            <a:ext cx="4057961" cy="775728"/>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6480610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mparison with picture">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xmlns="" id="{B74348DE-EC54-4C62-948C-0B2BF9045578}"/>
              </a:ext>
            </a:extLst>
          </p:cNvPr>
          <p:cNvSpPr>
            <a:spLocks noGrp="1"/>
          </p:cNvSpPr>
          <p:nvPr>
            <p:ph type="pic" sz="quarter" idx="13"/>
          </p:nvPr>
        </p:nvSpPr>
        <p:spPr>
          <a:xfrm>
            <a:off x="0" y="3115389"/>
            <a:ext cx="12188825" cy="3742611"/>
          </a:xfrm>
        </p:spPr>
        <p:txBody>
          <a:bodyPr/>
          <a:lstStyle>
            <a:lvl1pPr marL="0" indent="0" algn="ctr">
              <a:buNone/>
              <a:defRPr/>
            </a:lvl1pPr>
          </a:lstStyle>
          <a:p>
            <a:r>
              <a:rPr lang="en-US" smtClean="0"/>
              <a:t>Click icon to add picture</a:t>
            </a:r>
            <a:endParaRPr lang="en-US" dirty="0"/>
          </a:p>
        </p:txBody>
      </p:sp>
      <p:sp>
        <p:nvSpPr>
          <p:cNvPr id="10" name="object 3">
            <a:extLst>
              <a:ext uri="{FF2B5EF4-FFF2-40B4-BE49-F238E27FC236}">
                <a16:creationId xmlns:a16="http://schemas.microsoft.com/office/drawing/2014/main" xmlns="" id="{2A53E879-94A1-4659-9069-ED0D6F03014D}"/>
              </a:ext>
            </a:extLst>
          </p:cNvPr>
          <p:cNvSpPr/>
          <p:nvPr userDrawn="1"/>
        </p:nvSpPr>
        <p:spPr>
          <a:xfrm>
            <a:off x="2400" y="1999821"/>
            <a:ext cx="12189600" cy="111556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2" name="Title 1">
            <a:extLst>
              <a:ext uri="{FF2B5EF4-FFF2-40B4-BE49-F238E27FC236}">
                <a16:creationId xmlns:a16="http://schemas.microsoft.com/office/drawing/2014/main" xmlns="" id="{0EF43C73-1D0F-45F9-A7E4-E9D24EAFDE3D}"/>
              </a:ext>
            </a:extLst>
          </p:cNvPr>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D3B88E76-F6AB-4621-A9A6-20A81C5A3F91}"/>
              </a:ext>
            </a:extLst>
          </p:cNvPr>
          <p:cNvSpPr>
            <a:spLocks noGrp="1"/>
          </p:cNvSpPr>
          <p:nvPr>
            <p:ph type="body" idx="1"/>
          </p:nvPr>
        </p:nvSpPr>
        <p:spPr>
          <a:xfrm>
            <a:off x="839788" y="19859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4" name="Content Placeholder 3">
            <a:extLst>
              <a:ext uri="{FF2B5EF4-FFF2-40B4-BE49-F238E27FC236}">
                <a16:creationId xmlns:a16="http://schemas.microsoft.com/office/drawing/2014/main" xmlns="" id="{6A313FB9-6D6C-4F61-9E7A-76E686D06C25}"/>
              </a:ext>
            </a:extLst>
          </p:cNvPr>
          <p:cNvSpPr>
            <a:spLocks noGrp="1"/>
          </p:cNvSpPr>
          <p:nvPr>
            <p:ph sz="half" idx="2"/>
          </p:nvPr>
        </p:nvSpPr>
        <p:spPr>
          <a:xfrm>
            <a:off x="839788" y="3434047"/>
            <a:ext cx="5157787" cy="2755616"/>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a:extLst>
              <a:ext uri="{FF2B5EF4-FFF2-40B4-BE49-F238E27FC236}">
                <a16:creationId xmlns:a16="http://schemas.microsoft.com/office/drawing/2014/main" xmlns="" id="{2A93A737-E48B-4909-BE04-F55B58103257}"/>
              </a:ext>
            </a:extLst>
          </p:cNvPr>
          <p:cNvSpPr>
            <a:spLocks noGrp="1"/>
          </p:cNvSpPr>
          <p:nvPr>
            <p:ph type="body" sz="quarter" idx="3"/>
          </p:nvPr>
        </p:nvSpPr>
        <p:spPr>
          <a:xfrm>
            <a:off x="6172200" y="19859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a:extLst>
              <a:ext uri="{FF2B5EF4-FFF2-40B4-BE49-F238E27FC236}">
                <a16:creationId xmlns:a16="http://schemas.microsoft.com/office/drawing/2014/main" xmlns="" id="{D8F9958C-DB5F-444E-ACE8-73F5E0CA67F1}"/>
              </a:ext>
            </a:extLst>
          </p:cNvPr>
          <p:cNvSpPr>
            <a:spLocks noGrp="1"/>
          </p:cNvSpPr>
          <p:nvPr>
            <p:ph sz="quarter" idx="4"/>
          </p:nvPr>
        </p:nvSpPr>
        <p:spPr>
          <a:xfrm>
            <a:off x="6172200" y="3434047"/>
            <a:ext cx="5183188" cy="27556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xmlns="" id="{11D097D1-3052-4C1F-B573-CA25FFF6CCB5}"/>
              </a:ext>
            </a:extLst>
          </p:cNvPr>
          <p:cNvSpPr>
            <a:spLocks noGrp="1"/>
          </p:cNvSpPr>
          <p:nvPr>
            <p:ph type="dt" sz="half" idx="10"/>
          </p:nvPr>
        </p:nvSpPr>
        <p:spPr/>
        <p:txBody>
          <a:bodyPr/>
          <a:lstStyle/>
          <a:p>
            <a:fld id="{C6A5CD8C-7FEF-4E71-8EB9-D3BA6E2E3E9E}" type="datetime1">
              <a:rPr lang="en-US" smtClean="0"/>
              <a:t>2/17/2025</a:t>
            </a:fld>
            <a:endParaRPr lang="en-US" dirty="0"/>
          </a:p>
        </p:txBody>
      </p:sp>
      <p:sp>
        <p:nvSpPr>
          <p:cNvPr id="8" name="Footer Placeholder 7">
            <a:extLst>
              <a:ext uri="{FF2B5EF4-FFF2-40B4-BE49-F238E27FC236}">
                <a16:creationId xmlns:a16="http://schemas.microsoft.com/office/drawing/2014/main" xmlns="" id="{F2607AC3-2220-4DDA-A22A-C404538FE48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6FD8DEB3-F122-4B42-9E12-F61189B878B2}"/>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0305760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xmlns="" id="{4E60EB58-EF7E-435A-8B07-B5BCF3AF119F}"/>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2" name="Title 1">
            <a:extLst>
              <a:ext uri="{FF2B5EF4-FFF2-40B4-BE49-F238E27FC236}">
                <a16:creationId xmlns:a16="http://schemas.microsoft.com/office/drawing/2014/main" xmlns="" id="{E7F76098-6FA1-470A-BEF4-E4B0AC75E8FE}"/>
              </a:ext>
            </a:extLst>
          </p:cNvPr>
          <p:cNvSpPr>
            <a:spLocks noGrp="1"/>
          </p:cNvSpPr>
          <p:nvPr>
            <p:ph type="title"/>
          </p:nvPr>
        </p:nvSpPr>
        <p:spPr/>
        <p:txBody>
          <a:bodyPr/>
          <a:lstStyle/>
          <a:p>
            <a:r>
              <a:rPr lang="en-US" smtClean="0"/>
              <a:t>Click to edit Master title style</a:t>
            </a:r>
            <a:endParaRPr lang="en-US"/>
          </a:p>
        </p:txBody>
      </p:sp>
      <p:sp>
        <p:nvSpPr>
          <p:cNvPr id="5" name="Date Placeholder 4">
            <a:extLst>
              <a:ext uri="{FF2B5EF4-FFF2-40B4-BE49-F238E27FC236}">
                <a16:creationId xmlns:a16="http://schemas.microsoft.com/office/drawing/2014/main" xmlns="" id="{47F57DE0-C032-4FCC-9006-09C2C328A665}"/>
              </a:ext>
            </a:extLst>
          </p:cNvPr>
          <p:cNvSpPr>
            <a:spLocks noGrp="1"/>
          </p:cNvSpPr>
          <p:nvPr>
            <p:ph type="dt" sz="half" idx="10"/>
          </p:nvPr>
        </p:nvSpPr>
        <p:spPr/>
        <p:txBody>
          <a:bodyPr/>
          <a:lstStyle/>
          <a:p>
            <a:fld id="{397CD216-73DE-4B96-8E1B-BB64D86142BB}" type="datetime1">
              <a:rPr lang="en-US" smtClean="0"/>
              <a:t>2/17/2025</a:t>
            </a:fld>
            <a:endParaRPr lang="en-US" dirty="0"/>
          </a:p>
        </p:txBody>
      </p:sp>
      <p:sp>
        <p:nvSpPr>
          <p:cNvPr id="6" name="Footer Placeholder 5">
            <a:extLst>
              <a:ext uri="{FF2B5EF4-FFF2-40B4-BE49-F238E27FC236}">
                <a16:creationId xmlns:a16="http://schemas.microsoft.com/office/drawing/2014/main" xmlns="" id="{90C776CB-2819-4488-9012-A6EA22079A47}"/>
              </a:ext>
            </a:extLst>
          </p:cNvPr>
          <p:cNvSpPr>
            <a:spLocks noGrp="1"/>
          </p:cNvSpPr>
          <p:nvPr>
            <p:ph type="ftr" sz="quarter" idx="11"/>
          </p:nvPr>
        </p:nvSpPr>
        <p:spPr/>
        <p:txBody>
          <a:bodyPr/>
          <a:lstStyle/>
          <a:p>
            <a:endParaRPr lang="en-US" dirty="0"/>
          </a:p>
        </p:txBody>
      </p:sp>
      <p:sp>
        <p:nvSpPr>
          <p:cNvPr id="12" name="Picture Placeholder 11">
            <a:extLst>
              <a:ext uri="{FF2B5EF4-FFF2-40B4-BE49-F238E27FC236}">
                <a16:creationId xmlns:a16="http://schemas.microsoft.com/office/drawing/2014/main" xmlns="" id="{B15EEB49-54F4-404C-9B31-AD488BFCB2E0}"/>
              </a:ext>
            </a:extLst>
          </p:cNvPr>
          <p:cNvSpPr>
            <a:spLocks noGrp="1"/>
          </p:cNvSpPr>
          <p:nvPr>
            <p:ph type="pic" sz="quarter" idx="14"/>
          </p:nvPr>
        </p:nvSpPr>
        <p:spPr>
          <a:xfrm>
            <a:off x="1772412" y="2219248"/>
            <a:ext cx="2414016" cy="2414016"/>
          </a:xfrm>
          <a:prstGeom prst="ellipse">
            <a:avLst/>
          </a:prstGeom>
          <a:noFill/>
          <a:ln w="387350">
            <a:noFill/>
          </a:ln>
        </p:spPr>
        <p:txBody>
          <a:bodyPr/>
          <a:lstStyle/>
          <a:p>
            <a:r>
              <a:rPr lang="en-US" smtClean="0"/>
              <a:t>Click icon to add picture</a:t>
            </a:r>
            <a:endParaRPr lang="en-US" dirty="0"/>
          </a:p>
        </p:txBody>
      </p:sp>
      <p:sp>
        <p:nvSpPr>
          <p:cNvPr id="17" name="Picture Placeholder 11">
            <a:extLst>
              <a:ext uri="{FF2B5EF4-FFF2-40B4-BE49-F238E27FC236}">
                <a16:creationId xmlns:a16="http://schemas.microsoft.com/office/drawing/2014/main" xmlns="" id="{6B2DD458-866A-421E-9AD0-B0D9E1195728}"/>
              </a:ext>
            </a:extLst>
          </p:cNvPr>
          <p:cNvSpPr>
            <a:spLocks noGrp="1"/>
          </p:cNvSpPr>
          <p:nvPr>
            <p:ph type="pic" sz="quarter" idx="17"/>
          </p:nvPr>
        </p:nvSpPr>
        <p:spPr>
          <a:xfrm>
            <a:off x="8005572" y="2196083"/>
            <a:ext cx="2414016" cy="2414016"/>
          </a:xfrm>
          <a:prstGeom prst="ellipse">
            <a:avLst/>
          </a:prstGeom>
          <a:noFill/>
          <a:ln w="387350">
            <a:noFill/>
          </a:ln>
        </p:spPr>
        <p:txBody>
          <a:bodyPr/>
          <a:lstStyle/>
          <a:p>
            <a:r>
              <a:rPr lang="en-US" smtClean="0"/>
              <a:t>Click icon to add picture</a:t>
            </a:r>
            <a:endParaRPr lang="en-US" dirty="0"/>
          </a:p>
        </p:txBody>
      </p:sp>
      <p:sp>
        <p:nvSpPr>
          <p:cNvPr id="14" name="Picture Placeholder 11">
            <a:extLst>
              <a:ext uri="{FF2B5EF4-FFF2-40B4-BE49-F238E27FC236}">
                <a16:creationId xmlns:a16="http://schemas.microsoft.com/office/drawing/2014/main" xmlns="" id="{57A4D097-9603-42DC-888D-8039CE6ADC94}"/>
              </a:ext>
            </a:extLst>
          </p:cNvPr>
          <p:cNvSpPr>
            <a:spLocks noGrp="1"/>
          </p:cNvSpPr>
          <p:nvPr>
            <p:ph type="pic" sz="quarter" idx="16"/>
          </p:nvPr>
        </p:nvSpPr>
        <p:spPr>
          <a:xfrm>
            <a:off x="4587240" y="2019165"/>
            <a:ext cx="3017520" cy="3017520"/>
          </a:xfrm>
          <a:prstGeom prst="ellipse">
            <a:avLst/>
          </a:prstGeom>
          <a:noFill/>
        </p:spPr>
        <p:txBody>
          <a:bodyPr/>
          <a:lstStyle/>
          <a:p>
            <a:r>
              <a:rPr lang="en-US" smtClean="0"/>
              <a:t>Click icon to add picture</a:t>
            </a:r>
            <a:endParaRPr lang="en-US" dirty="0"/>
          </a:p>
        </p:txBody>
      </p:sp>
      <p:sp>
        <p:nvSpPr>
          <p:cNvPr id="25" name="Text Placeholder 23">
            <a:extLst>
              <a:ext uri="{FF2B5EF4-FFF2-40B4-BE49-F238E27FC236}">
                <a16:creationId xmlns:a16="http://schemas.microsoft.com/office/drawing/2014/main" xmlns="" id="{B9B9E0BA-35AD-4D69-9A03-35F2509C2C27}"/>
              </a:ext>
            </a:extLst>
          </p:cNvPr>
          <p:cNvSpPr>
            <a:spLocks noGrp="1"/>
          </p:cNvSpPr>
          <p:nvPr>
            <p:ph type="body" sz="quarter" idx="19"/>
          </p:nvPr>
        </p:nvSpPr>
        <p:spPr>
          <a:xfrm>
            <a:off x="1612900"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smtClean="0"/>
              <a:t>Click to edit Master text styles</a:t>
            </a:r>
          </a:p>
        </p:txBody>
      </p:sp>
      <p:sp>
        <p:nvSpPr>
          <p:cNvPr id="26" name="Text Placeholder 23">
            <a:extLst>
              <a:ext uri="{FF2B5EF4-FFF2-40B4-BE49-F238E27FC236}">
                <a16:creationId xmlns:a16="http://schemas.microsoft.com/office/drawing/2014/main" xmlns="" id="{B1CC61B3-695C-423D-8F0B-45674DC932B3}"/>
              </a:ext>
            </a:extLst>
          </p:cNvPr>
          <p:cNvSpPr>
            <a:spLocks noGrp="1"/>
          </p:cNvSpPr>
          <p:nvPr>
            <p:ph type="body" sz="quarter" idx="20"/>
          </p:nvPr>
        </p:nvSpPr>
        <p:spPr>
          <a:xfrm>
            <a:off x="4745831" y="5236700"/>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smtClean="0"/>
              <a:t>Click to edit Master text styles</a:t>
            </a:r>
          </a:p>
        </p:txBody>
      </p:sp>
      <p:sp>
        <p:nvSpPr>
          <p:cNvPr id="27" name="Text Placeholder 23">
            <a:extLst>
              <a:ext uri="{FF2B5EF4-FFF2-40B4-BE49-F238E27FC236}">
                <a16:creationId xmlns:a16="http://schemas.microsoft.com/office/drawing/2014/main" xmlns="" id="{B870F23E-35A1-4942-A685-641AA883066A}"/>
              </a:ext>
            </a:extLst>
          </p:cNvPr>
          <p:cNvSpPr>
            <a:spLocks noGrp="1"/>
          </p:cNvSpPr>
          <p:nvPr>
            <p:ph type="body" sz="quarter" idx="21"/>
          </p:nvPr>
        </p:nvSpPr>
        <p:spPr>
          <a:xfrm>
            <a:off x="7878762"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smtClean="0"/>
              <a:t>Click to edit Master text styles</a:t>
            </a:r>
          </a:p>
        </p:txBody>
      </p:sp>
      <p:sp>
        <p:nvSpPr>
          <p:cNvPr id="29" name="Picture Placeholder 28">
            <a:extLst>
              <a:ext uri="{FF2B5EF4-FFF2-40B4-BE49-F238E27FC236}">
                <a16:creationId xmlns:a16="http://schemas.microsoft.com/office/drawing/2014/main" xmlns="" id="{863B8202-88BB-4ED4-B936-9D9C0B4C8D17}"/>
              </a:ext>
            </a:extLst>
          </p:cNvPr>
          <p:cNvSpPr>
            <a:spLocks noGrp="1"/>
          </p:cNvSpPr>
          <p:nvPr>
            <p:ph type="pic" sz="quarter" idx="22"/>
          </p:nvPr>
        </p:nvSpPr>
        <p:spPr>
          <a:xfrm>
            <a:off x="0" y="0"/>
            <a:ext cx="12192000" cy="6858000"/>
          </a:xfrm>
        </p:spPr>
        <p:txBody>
          <a:bodyPr/>
          <a:lstStyle>
            <a:lvl1pPr marL="0" indent="0" algn="ctr">
              <a:buNone/>
              <a:defRPr/>
            </a:lvl1pPr>
          </a:lstStyle>
          <a:p>
            <a:r>
              <a:rPr lang="en-US" smtClean="0"/>
              <a:t>Click icon to add picture</a:t>
            </a:r>
            <a:endParaRPr lang="en-US" dirty="0"/>
          </a:p>
        </p:txBody>
      </p:sp>
    </p:spTree>
    <p:extLst>
      <p:ext uri="{BB962C8B-B14F-4D97-AF65-F5344CB8AC3E}">
        <p14:creationId xmlns:p14="http://schemas.microsoft.com/office/powerpoint/2010/main" val="36332808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icture with Three Sections">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xmlns="" id="{29F16048-FF4E-41B1-B3D4-0FB210A70DF2}"/>
              </a:ext>
            </a:extLst>
          </p:cNvPr>
          <p:cNvSpPr/>
          <p:nvPr userDrawn="1"/>
        </p:nvSpPr>
        <p:spPr>
          <a:xfrm>
            <a:off x="5294630" y="0"/>
            <a:ext cx="6897370" cy="6858000"/>
          </a:xfrm>
          <a:custGeom>
            <a:avLst/>
            <a:gdLst/>
            <a:ahLst/>
            <a:cxnLst/>
            <a:rect l="l" t="t" r="r" b="b"/>
            <a:pathLst>
              <a:path w="6897370" h="6858000">
                <a:moveTo>
                  <a:pt x="0" y="6858000"/>
                </a:moveTo>
                <a:lnTo>
                  <a:pt x="6896900" y="6858000"/>
                </a:lnTo>
                <a:lnTo>
                  <a:pt x="6896900"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11" name="Oval 10">
            <a:extLst>
              <a:ext uri="{FF2B5EF4-FFF2-40B4-BE49-F238E27FC236}">
                <a16:creationId xmlns:a16="http://schemas.microsoft.com/office/drawing/2014/main" xmlns=""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4690E0AA-5363-4861-AB6B-0E4D34D74B92}"/>
              </a:ext>
            </a:extLst>
          </p:cNvPr>
          <p:cNvSpPr>
            <a:spLocks noGrp="1"/>
          </p:cNvSpPr>
          <p:nvPr>
            <p:ph type="title"/>
          </p:nvPr>
        </p:nvSpPr>
        <p:spPr>
          <a:xfrm>
            <a:off x="839788" y="417362"/>
            <a:ext cx="3932237" cy="1302111"/>
          </a:xfrm>
        </p:spPr>
        <p:txBody>
          <a:bodyPr anchor="b"/>
          <a:lstStyle>
            <a:lvl1pPr>
              <a:defRPr sz="3200"/>
            </a:lvl1pPr>
          </a:lstStyle>
          <a:p>
            <a:r>
              <a:rPr lang="en-US" smtClean="0"/>
              <a:t>Click to edit Master title style</a:t>
            </a:r>
            <a:endParaRPr lang="en-US"/>
          </a:p>
        </p:txBody>
      </p:sp>
      <p:sp>
        <p:nvSpPr>
          <p:cNvPr id="4" name="Text Placeholder 3">
            <a:extLst>
              <a:ext uri="{FF2B5EF4-FFF2-40B4-BE49-F238E27FC236}">
                <a16:creationId xmlns:a16="http://schemas.microsoft.com/office/drawing/2014/main" xmlns="" id="{EA79774D-36EB-4201-B1AC-922DD2E06640}"/>
              </a:ext>
            </a:extLst>
          </p:cNvPr>
          <p:cNvSpPr>
            <a:spLocks noGrp="1"/>
          </p:cNvSpPr>
          <p:nvPr>
            <p:ph type="body" sz="half" idx="2"/>
          </p:nvPr>
        </p:nvSpPr>
        <p:spPr>
          <a:xfrm>
            <a:off x="7294251" y="119269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a16="http://schemas.microsoft.com/office/drawing/2014/main" xmlns="" id="{CAD1E234-1CB2-41A0-B40D-7E7F160CBA11}"/>
              </a:ext>
            </a:extLst>
          </p:cNvPr>
          <p:cNvSpPr>
            <a:spLocks noGrp="1"/>
          </p:cNvSpPr>
          <p:nvPr>
            <p:ph type="dt" sz="half" idx="10"/>
          </p:nvPr>
        </p:nvSpPr>
        <p:spPr/>
        <p:txBody>
          <a:bodyPr/>
          <a:lstStyle/>
          <a:p>
            <a:fld id="{8C6D634D-0427-413D-A0D0-098959D06FEF}" type="datetime1">
              <a:rPr lang="en-US" smtClean="0"/>
              <a:t>2/17/2025</a:t>
            </a:fld>
            <a:endParaRPr lang="en-US" dirty="0"/>
          </a:p>
        </p:txBody>
      </p:sp>
      <p:sp>
        <p:nvSpPr>
          <p:cNvPr id="6" name="Footer Placeholder 5">
            <a:extLst>
              <a:ext uri="{FF2B5EF4-FFF2-40B4-BE49-F238E27FC236}">
                <a16:creationId xmlns:a16="http://schemas.microsoft.com/office/drawing/2014/main" xmlns=""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9" name="object 2">
            <a:extLst>
              <a:ext uri="{FF2B5EF4-FFF2-40B4-BE49-F238E27FC236}">
                <a16:creationId xmlns:a16="http://schemas.microsoft.com/office/drawing/2014/main" xmlns="" id="{9337951D-6DB6-4713-9200-E8513CDEB6B3}"/>
              </a:ext>
            </a:extLst>
          </p:cNvPr>
          <p:cNvSpPr/>
          <p:nvPr userDrawn="1"/>
        </p:nvSpPr>
        <p:spPr>
          <a:xfrm>
            <a:off x="0" y="2430411"/>
            <a:ext cx="3625850" cy="3438525"/>
          </a:xfrm>
          <a:custGeom>
            <a:avLst/>
            <a:gdLst/>
            <a:ahLst/>
            <a:cxnLst/>
            <a:rect l="l" t="t" r="r" b="b"/>
            <a:pathLst>
              <a:path w="3625850" h="3438525">
                <a:moveTo>
                  <a:pt x="0" y="3438486"/>
                </a:moveTo>
                <a:lnTo>
                  <a:pt x="3625596" y="3438486"/>
                </a:lnTo>
                <a:lnTo>
                  <a:pt x="3625596" y="0"/>
                </a:lnTo>
                <a:lnTo>
                  <a:pt x="0" y="0"/>
                </a:lnTo>
                <a:lnTo>
                  <a:pt x="0" y="3438486"/>
                </a:lnTo>
                <a:close/>
              </a:path>
            </a:pathLst>
          </a:custGeom>
          <a:solidFill>
            <a:schemeClr val="accent1"/>
          </a:solidFill>
        </p:spPr>
        <p:txBody>
          <a:bodyPr wrap="square" lIns="0" tIns="0" rIns="0" bIns="0" rtlCol="0"/>
          <a:lstStyle/>
          <a:p>
            <a:endParaRPr lang="en-US" noProof="0" dirty="0"/>
          </a:p>
        </p:txBody>
      </p:sp>
      <p:sp>
        <p:nvSpPr>
          <p:cNvPr id="3" name="Picture Placeholder 2">
            <a:extLst>
              <a:ext uri="{FF2B5EF4-FFF2-40B4-BE49-F238E27FC236}">
                <a16:creationId xmlns:a16="http://schemas.microsoft.com/office/drawing/2014/main" xmlns="" id="{8D44B7CE-2038-4CCA-AA8A-D03DE5FD956E}"/>
              </a:ext>
            </a:extLst>
          </p:cNvPr>
          <p:cNvSpPr>
            <a:spLocks noGrp="1"/>
          </p:cNvSpPr>
          <p:nvPr>
            <p:ph type="pic" idx="1"/>
          </p:nvPr>
        </p:nvSpPr>
        <p:spPr>
          <a:xfrm>
            <a:off x="0" y="2781223"/>
            <a:ext cx="6040800" cy="2736901"/>
          </a:xfrm>
        </p:spPr>
        <p:txBody>
          <a:bodyPr>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2" name="Picture Placeholder 28">
            <a:extLst>
              <a:ext uri="{FF2B5EF4-FFF2-40B4-BE49-F238E27FC236}">
                <a16:creationId xmlns:a16="http://schemas.microsoft.com/office/drawing/2014/main" xmlns="" id="{2EB2F967-97B6-4CA8-B3E7-5FF7CA2BDD8C}"/>
              </a:ext>
            </a:extLst>
          </p:cNvPr>
          <p:cNvSpPr>
            <a:spLocks noGrp="1"/>
          </p:cNvSpPr>
          <p:nvPr>
            <p:ph type="pic" sz="quarter" idx="19"/>
          </p:nvPr>
        </p:nvSpPr>
        <p:spPr>
          <a:xfrm>
            <a:off x="6586106" y="1188012"/>
            <a:ext cx="376237" cy="376237"/>
          </a:xfrm>
        </p:spPr>
        <p:txBody>
          <a:bodyPr>
            <a:normAutofit/>
          </a:bodyPr>
          <a:lstStyle>
            <a:lvl1pPr marL="0" indent="0" algn="ctr">
              <a:buNone/>
              <a:defRPr sz="400"/>
            </a:lvl1pPr>
          </a:lstStyle>
          <a:p>
            <a:r>
              <a:rPr lang="en-US" smtClean="0"/>
              <a:t>Click icon to add picture</a:t>
            </a:r>
            <a:endParaRPr lang="en-US" dirty="0"/>
          </a:p>
        </p:txBody>
      </p:sp>
      <p:sp>
        <p:nvSpPr>
          <p:cNvPr id="13" name="Picture Placeholder 28">
            <a:extLst>
              <a:ext uri="{FF2B5EF4-FFF2-40B4-BE49-F238E27FC236}">
                <a16:creationId xmlns:a16="http://schemas.microsoft.com/office/drawing/2014/main" xmlns="" id="{5E78E133-FE09-456A-8463-9EFAC6ADE26B}"/>
              </a:ext>
            </a:extLst>
          </p:cNvPr>
          <p:cNvSpPr>
            <a:spLocks noGrp="1"/>
          </p:cNvSpPr>
          <p:nvPr>
            <p:ph type="pic" sz="quarter" idx="22"/>
          </p:nvPr>
        </p:nvSpPr>
        <p:spPr>
          <a:xfrm>
            <a:off x="6586106" y="2878015"/>
            <a:ext cx="376237" cy="376237"/>
          </a:xfrm>
        </p:spPr>
        <p:txBody>
          <a:bodyPr>
            <a:normAutofit/>
          </a:bodyPr>
          <a:lstStyle>
            <a:lvl1pPr marL="0" indent="0" algn="ctr">
              <a:buNone/>
              <a:defRPr sz="400"/>
            </a:lvl1pPr>
          </a:lstStyle>
          <a:p>
            <a:r>
              <a:rPr lang="en-US" smtClean="0"/>
              <a:t>Click icon to add picture</a:t>
            </a:r>
            <a:endParaRPr lang="en-US" dirty="0"/>
          </a:p>
        </p:txBody>
      </p:sp>
      <p:sp>
        <p:nvSpPr>
          <p:cNvPr id="14" name="Text Placeholder 3">
            <a:extLst>
              <a:ext uri="{FF2B5EF4-FFF2-40B4-BE49-F238E27FC236}">
                <a16:creationId xmlns:a16="http://schemas.microsoft.com/office/drawing/2014/main" xmlns="" id="{7F0C3496-EA4B-43E5-9704-968F80A8552C}"/>
              </a:ext>
            </a:extLst>
          </p:cNvPr>
          <p:cNvSpPr>
            <a:spLocks noGrp="1"/>
          </p:cNvSpPr>
          <p:nvPr>
            <p:ph type="body" sz="half" idx="23"/>
          </p:nvPr>
        </p:nvSpPr>
        <p:spPr>
          <a:xfrm>
            <a:off x="7294250" y="288035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5" name="Picture Placeholder 28">
            <a:extLst>
              <a:ext uri="{FF2B5EF4-FFF2-40B4-BE49-F238E27FC236}">
                <a16:creationId xmlns:a16="http://schemas.microsoft.com/office/drawing/2014/main" xmlns="" id="{13414E14-9FEB-40F8-AE6E-319637A8F1CB}"/>
              </a:ext>
            </a:extLst>
          </p:cNvPr>
          <p:cNvSpPr>
            <a:spLocks noGrp="1"/>
          </p:cNvSpPr>
          <p:nvPr>
            <p:ph type="pic" sz="quarter" idx="24"/>
          </p:nvPr>
        </p:nvSpPr>
        <p:spPr>
          <a:xfrm>
            <a:off x="6586106" y="4568018"/>
            <a:ext cx="376237" cy="376237"/>
          </a:xfrm>
        </p:spPr>
        <p:txBody>
          <a:bodyPr>
            <a:normAutofit/>
          </a:bodyPr>
          <a:lstStyle>
            <a:lvl1pPr marL="0" indent="0" algn="ctr">
              <a:buNone/>
              <a:defRPr sz="400"/>
            </a:lvl1pPr>
          </a:lstStyle>
          <a:p>
            <a:r>
              <a:rPr lang="en-US" smtClean="0"/>
              <a:t>Click icon to add picture</a:t>
            </a:r>
            <a:endParaRPr lang="en-US" dirty="0"/>
          </a:p>
        </p:txBody>
      </p:sp>
      <p:sp>
        <p:nvSpPr>
          <p:cNvPr id="16" name="Text Placeholder 3">
            <a:extLst>
              <a:ext uri="{FF2B5EF4-FFF2-40B4-BE49-F238E27FC236}">
                <a16:creationId xmlns:a16="http://schemas.microsoft.com/office/drawing/2014/main" xmlns="" id="{8EC97C88-8B4C-4665-845B-95CE8F237779}"/>
              </a:ext>
            </a:extLst>
          </p:cNvPr>
          <p:cNvSpPr>
            <a:spLocks noGrp="1"/>
          </p:cNvSpPr>
          <p:nvPr>
            <p:ph type="body" sz="half" idx="25"/>
          </p:nvPr>
        </p:nvSpPr>
        <p:spPr>
          <a:xfrm>
            <a:off x="7294250" y="4568018"/>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8564904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211141-A77D-4E0E-8CAF-4CD3B279937B}"/>
              </a:ext>
            </a:extLst>
          </p:cNvPr>
          <p:cNvSpPr>
            <a:spLocks noGrp="1"/>
          </p:cNvSpPr>
          <p:nvPr>
            <p:ph type="title"/>
          </p:nvPr>
        </p:nvSpPr>
        <p:spPr/>
        <p:txBody>
          <a:bodyPr/>
          <a:lstStyle/>
          <a:p>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xmlns="" id="{017EFDE0-5A54-402A-B0C3-6BC0BB739C25}"/>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8A2825AD-4585-4E37-A076-3D0070C9300C}"/>
              </a:ext>
            </a:extLst>
          </p:cNvPr>
          <p:cNvSpPr>
            <a:spLocks noGrp="1"/>
          </p:cNvSpPr>
          <p:nvPr>
            <p:ph type="dt" sz="half" idx="10"/>
          </p:nvPr>
        </p:nvSpPr>
        <p:spPr/>
        <p:txBody>
          <a:bodyPr/>
          <a:lstStyle/>
          <a:p>
            <a:fld id="{0312561F-7E45-400C-8758-912CDFE9410A}" type="datetime1">
              <a:rPr lang="en-US" smtClean="0"/>
              <a:t>2/17/2025</a:t>
            </a:fld>
            <a:endParaRPr lang="en-US" dirty="0"/>
          </a:p>
        </p:txBody>
      </p:sp>
      <p:sp>
        <p:nvSpPr>
          <p:cNvPr id="5" name="Footer Placeholder 4">
            <a:extLst>
              <a:ext uri="{FF2B5EF4-FFF2-40B4-BE49-F238E27FC236}">
                <a16:creationId xmlns:a16="http://schemas.microsoft.com/office/drawing/2014/main" xmlns="" id="{512064AD-EDC3-4B13-8CD6-49EB60099E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7890FD1E-16F6-49B1-A938-8CE601ED7AFC}"/>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3254652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a:extLst>
              <a:ext uri="{FF2B5EF4-FFF2-40B4-BE49-F238E27FC236}">
                <a16:creationId xmlns:a16="http://schemas.microsoft.com/office/drawing/2014/main" xmlns="" id="{B24D83DC-20E7-4B71-9794-36FC33B1BA03}"/>
              </a:ext>
            </a:extLst>
          </p:cNvPr>
          <p:cNvSpPr>
            <a:spLocks noGrp="1"/>
          </p:cNvSpPr>
          <p:nvPr>
            <p:ph type="dt" sz="half" idx="10"/>
          </p:nvPr>
        </p:nvSpPr>
        <p:spPr/>
        <p:txBody>
          <a:bodyPr/>
          <a:lstStyle/>
          <a:p>
            <a:fld id="{85E24BC7-4CDB-41D7-81AF-9CE8473FF4B8}" type="datetime1">
              <a:rPr lang="en-US" smtClean="0"/>
              <a:t>2/17/2025</a:t>
            </a:fld>
            <a:endParaRPr lang="en-US" dirty="0"/>
          </a:p>
        </p:txBody>
      </p:sp>
      <p:sp>
        <p:nvSpPr>
          <p:cNvPr id="5" name="Footer Placeholder 4">
            <a:extLst>
              <a:ext uri="{FF2B5EF4-FFF2-40B4-BE49-F238E27FC236}">
                <a16:creationId xmlns:a16="http://schemas.microsoft.com/office/drawing/2014/main" xmlns="" id="{44E7D103-1290-4592-B37C-19C9C9DBEA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15955B1B-4A5C-42C7-99A5-B8217736F178}"/>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19332012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xmlns="" id="{4E60EB58-EF7E-435A-8B07-B5BCF3AF119F}"/>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2" name="Title 1">
            <a:extLst>
              <a:ext uri="{FF2B5EF4-FFF2-40B4-BE49-F238E27FC236}">
                <a16:creationId xmlns:a16="http://schemas.microsoft.com/office/drawing/2014/main" xmlns="" id="{E7F76098-6FA1-470A-BEF4-E4B0AC75E8FE}"/>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4B647ABC-6745-43B6-8A64-6E191BD65CA2}"/>
              </a:ext>
            </a:extLst>
          </p:cNvPr>
          <p:cNvSpPr>
            <a:spLocks noGrp="1"/>
          </p:cNvSpPr>
          <p:nvPr>
            <p:ph sz="half" idx="1"/>
          </p:nvPr>
        </p:nvSpPr>
        <p:spPr>
          <a:xfrm>
            <a:off x="838200" y="1825625"/>
            <a:ext cx="5181600" cy="435133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Content Placeholder 3">
            <a:extLst>
              <a:ext uri="{FF2B5EF4-FFF2-40B4-BE49-F238E27FC236}">
                <a16:creationId xmlns:a16="http://schemas.microsoft.com/office/drawing/2014/main" xmlns="" id="{E4387105-2538-4216-9A7E-445FA092F960}"/>
              </a:ext>
            </a:extLst>
          </p:cNvPr>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xmlns="" id="{47F57DE0-C032-4FCC-9006-09C2C328A665}"/>
              </a:ext>
            </a:extLst>
          </p:cNvPr>
          <p:cNvSpPr>
            <a:spLocks noGrp="1"/>
          </p:cNvSpPr>
          <p:nvPr>
            <p:ph type="dt" sz="half" idx="10"/>
          </p:nvPr>
        </p:nvSpPr>
        <p:spPr/>
        <p:txBody>
          <a:bodyPr/>
          <a:lstStyle/>
          <a:p>
            <a:fld id="{397CD216-73DE-4B96-8E1B-BB64D86142BB}" type="datetime1">
              <a:rPr lang="en-US" smtClean="0"/>
              <a:t>2/17/2025</a:t>
            </a:fld>
            <a:endParaRPr lang="en-US" dirty="0"/>
          </a:p>
        </p:txBody>
      </p:sp>
      <p:sp>
        <p:nvSpPr>
          <p:cNvPr id="6" name="Footer Placeholder 5">
            <a:extLst>
              <a:ext uri="{FF2B5EF4-FFF2-40B4-BE49-F238E27FC236}">
                <a16:creationId xmlns:a16="http://schemas.microsoft.com/office/drawing/2014/main" xmlns="" id="{90C776CB-2819-4488-9012-A6EA22079A47}"/>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250367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F43C73-1D0F-45F9-A7E4-E9D24EAFDE3D}"/>
              </a:ext>
            </a:extLst>
          </p:cNvPr>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a16="http://schemas.microsoft.com/office/drawing/2014/main" xmlns="" id="{6A313FB9-6D6C-4F61-9E7A-76E686D06C25}"/>
              </a:ext>
            </a:extLst>
          </p:cNvPr>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16:creationId xmlns:a16="http://schemas.microsoft.com/office/drawing/2014/main" xmlns=""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a:extLst>
              <a:ext uri="{FF2B5EF4-FFF2-40B4-BE49-F238E27FC236}">
                <a16:creationId xmlns:a16="http://schemas.microsoft.com/office/drawing/2014/main" xmlns="" id="{D8F9958C-DB5F-444E-ACE8-73F5E0CA67F1}"/>
              </a:ext>
            </a:extLst>
          </p:cNvPr>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xmlns="" id="{11D097D1-3052-4C1F-B573-CA25FFF6CCB5}"/>
              </a:ext>
            </a:extLst>
          </p:cNvPr>
          <p:cNvSpPr>
            <a:spLocks noGrp="1"/>
          </p:cNvSpPr>
          <p:nvPr>
            <p:ph type="dt" sz="half" idx="10"/>
          </p:nvPr>
        </p:nvSpPr>
        <p:spPr/>
        <p:txBody>
          <a:bodyPr/>
          <a:lstStyle/>
          <a:p>
            <a:fld id="{C6A5CD8C-7FEF-4E71-8EB9-D3BA6E2E3E9E}" type="datetime1">
              <a:rPr lang="en-US" smtClean="0"/>
              <a:t>2/17/2025</a:t>
            </a:fld>
            <a:endParaRPr lang="en-US" dirty="0"/>
          </a:p>
        </p:txBody>
      </p:sp>
      <p:sp>
        <p:nvSpPr>
          <p:cNvPr id="8" name="Footer Placeholder 7">
            <a:extLst>
              <a:ext uri="{FF2B5EF4-FFF2-40B4-BE49-F238E27FC236}">
                <a16:creationId xmlns:a16="http://schemas.microsoft.com/office/drawing/2014/main" xmlns="" id="{F2607AC3-2220-4DDA-A22A-C404538FE48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6FD8DEB3-F122-4B42-9E12-F61189B878B2}"/>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40327695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789EF5-3FD9-4423-A9E8-B67B4E902E9B}"/>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xmlns="" id="{030D7191-31B4-440E-A4E9-F412FA55824C}"/>
              </a:ext>
            </a:extLst>
          </p:cNvPr>
          <p:cNvSpPr>
            <a:spLocks noGrp="1"/>
          </p:cNvSpPr>
          <p:nvPr>
            <p:ph type="dt" sz="half" idx="10"/>
          </p:nvPr>
        </p:nvSpPr>
        <p:spPr/>
        <p:txBody>
          <a:bodyPr/>
          <a:lstStyle/>
          <a:p>
            <a:fld id="{4BE4379E-9B58-41EA-B928-5B1C8436A60E}" type="datetime1">
              <a:rPr lang="en-US" smtClean="0"/>
              <a:t>2/17/2025</a:t>
            </a:fld>
            <a:endParaRPr lang="en-US" dirty="0"/>
          </a:p>
        </p:txBody>
      </p:sp>
      <p:sp>
        <p:nvSpPr>
          <p:cNvPr id="4" name="Footer Placeholder 3">
            <a:extLst>
              <a:ext uri="{FF2B5EF4-FFF2-40B4-BE49-F238E27FC236}">
                <a16:creationId xmlns:a16="http://schemas.microsoft.com/office/drawing/2014/main" xmlns="" id="{8EC85CB6-0880-4BF0-8E98-291E70C71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BE4A5E74-F26F-4C7A-BED1-6EE66C0B3A5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6919032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655C546-684A-45B9-8890-66DC55DF7D06}"/>
              </a:ext>
            </a:extLst>
          </p:cNvPr>
          <p:cNvSpPr>
            <a:spLocks noGrp="1"/>
          </p:cNvSpPr>
          <p:nvPr>
            <p:ph type="dt" sz="half" idx="10"/>
          </p:nvPr>
        </p:nvSpPr>
        <p:spPr/>
        <p:txBody>
          <a:bodyPr/>
          <a:lstStyle/>
          <a:p>
            <a:fld id="{40B0A371-51FE-4D99-BD87-6A650FCE519D}" type="datetime1">
              <a:rPr lang="en-US" smtClean="0"/>
              <a:t>2/17/2025</a:t>
            </a:fld>
            <a:endParaRPr lang="en-US" dirty="0"/>
          </a:p>
        </p:txBody>
      </p:sp>
      <p:sp>
        <p:nvSpPr>
          <p:cNvPr id="3" name="Footer Placeholder 2">
            <a:extLst>
              <a:ext uri="{FF2B5EF4-FFF2-40B4-BE49-F238E27FC236}">
                <a16:creationId xmlns:a16="http://schemas.microsoft.com/office/drawing/2014/main" xmlns="" id="{4543EBDF-D696-42F7-B962-56F5FEE120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a:p>
        </p:txBody>
      </p:sp>
    </p:spTree>
    <p:extLst>
      <p:ext uri="{BB962C8B-B14F-4D97-AF65-F5344CB8AC3E}">
        <p14:creationId xmlns:p14="http://schemas.microsoft.com/office/powerpoint/2010/main" val="2746025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a16="http://schemas.microsoft.com/office/drawing/2014/main" xmlns=""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a16="http://schemas.microsoft.com/office/drawing/2014/main" xmlns="" id="{7989DE91-7A80-4682-9D32-2CD41DEFB7B2}"/>
              </a:ext>
            </a:extLst>
          </p:cNvPr>
          <p:cNvSpPr>
            <a:spLocks noGrp="1"/>
          </p:cNvSpPr>
          <p:nvPr>
            <p:ph type="dt" sz="half" idx="10"/>
          </p:nvPr>
        </p:nvSpPr>
        <p:spPr/>
        <p:txBody>
          <a:bodyPr/>
          <a:lstStyle/>
          <a:p>
            <a:fld id="{5FCF8CFF-A1C0-4B6C-AA8D-BE72CB14468D}" type="datetime1">
              <a:rPr lang="en-US" smtClean="0"/>
              <a:t>2/17/2025</a:t>
            </a:fld>
            <a:endParaRPr lang="en-US" dirty="0"/>
          </a:p>
        </p:txBody>
      </p:sp>
      <p:sp>
        <p:nvSpPr>
          <p:cNvPr id="6" name="Footer Placeholder 5">
            <a:extLst>
              <a:ext uri="{FF2B5EF4-FFF2-40B4-BE49-F238E27FC236}">
                <a16:creationId xmlns:a16="http://schemas.microsoft.com/office/drawing/2014/main" xmlns="" id="{7B9E2482-2E7D-4868-95A7-4A55B40FEC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1F4E84CF-C3E5-4475-84C7-21CBAC064B7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9626256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a16="http://schemas.microsoft.com/office/drawing/2014/main" xmlns=""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xmlns=""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a16="http://schemas.microsoft.com/office/drawing/2014/main" xmlns="" id="{CAD1E234-1CB2-41A0-B40D-7E7F160CBA11}"/>
              </a:ext>
            </a:extLst>
          </p:cNvPr>
          <p:cNvSpPr>
            <a:spLocks noGrp="1"/>
          </p:cNvSpPr>
          <p:nvPr>
            <p:ph type="dt" sz="half" idx="10"/>
          </p:nvPr>
        </p:nvSpPr>
        <p:spPr/>
        <p:txBody>
          <a:bodyPr/>
          <a:lstStyle/>
          <a:p>
            <a:fld id="{8C6D634D-0427-413D-A0D0-098959D06FEF}" type="datetime1">
              <a:rPr lang="en-US" smtClean="0"/>
              <a:t>2/17/2025</a:t>
            </a:fld>
            <a:endParaRPr lang="en-US" dirty="0"/>
          </a:p>
        </p:txBody>
      </p:sp>
      <p:sp>
        <p:nvSpPr>
          <p:cNvPr id="6" name="Footer Placeholder 5">
            <a:extLst>
              <a:ext uri="{FF2B5EF4-FFF2-40B4-BE49-F238E27FC236}">
                <a16:creationId xmlns:a16="http://schemas.microsoft.com/office/drawing/2014/main" xmlns=""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3674436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xmlns=""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a:extLst>
              <a:ext uri="{FF2B5EF4-FFF2-40B4-BE49-F238E27FC236}">
                <a16:creationId xmlns:a16="http://schemas.microsoft.com/office/drawing/2014/main" xmlns=""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2/17/2025</a:t>
            </a:fld>
            <a:endParaRPr lang="en-US" noProof="0" dirty="0"/>
          </a:p>
        </p:txBody>
      </p:sp>
      <p:sp>
        <p:nvSpPr>
          <p:cNvPr id="5" name="Footer Placeholder 4">
            <a:extLst>
              <a:ext uri="{FF2B5EF4-FFF2-40B4-BE49-F238E27FC236}">
                <a16:creationId xmlns:a16="http://schemas.microsoft.com/office/drawing/2014/main" xmlns=""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0" name="Oval 9">
            <a:extLst>
              <a:ext uri="{FF2B5EF4-FFF2-40B4-BE49-F238E27FC236}">
                <a16:creationId xmlns:a16="http://schemas.microsoft.com/office/drawing/2014/main" xmlns=""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9.pn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9.jpe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30.emf"/></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jpeg"/><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jpe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jpe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jpe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jpeg"/><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3.jpe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35.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3" Type="http://schemas.openxmlformats.org/officeDocument/2006/relationships/image" Target="../media/image8.jpeg"/><Relationship Id="rId7" Type="http://schemas.openxmlformats.org/officeDocument/2006/relationships/diagramColors" Target="../diagrams/colors4.xml"/><Relationship Id="rId12" Type="http://schemas.openxmlformats.org/officeDocument/2006/relationships/diagramColors" Target="../diagrams/colors5.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3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jpeg"/><Relationship Id="rId7" Type="http://schemas.openxmlformats.org/officeDocument/2006/relationships/image" Target="../media/image21.sv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19.svg"/><Relationship Id="rId10" Type="http://schemas.openxmlformats.org/officeDocument/2006/relationships/image" Target="../media/image68.jpeg"/><Relationship Id="rId4" Type="http://schemas.openxmlformats.org/officeDocument/2006/relationships/image" Target="../media/image65.png"/><Relationship Id="rId9" Type="http://schemas.openxmlformats.org/officeDocument/2006/relationships/image" Target="../media/image23.sv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1.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242453382"/>
      </p:ext>
    </p:extLst>
  </p:cSld>
  <p:clrMapOvr>
    <a:masterClrMapping/>
  </p:clrMapOvr>
  <mc:AlternateContent xmlns:mc="http://schemas.openxmlformats.org/markup-compatibility/2006" xmlns:p14="http://schemas.microsoft.com/office/powerpoint/2010/main">
    <mc:Choice Requires="p14">
      <p:transition spd="slow" p14:dur="1250" advClick="0" advTm="2000">
        <p14:switch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67" y="-33239"/>
            <a:ext cx="12296633" cy="7268897"/>
          </a:xfrm>
          <a:prstGeom prst="rect">
            <a:avLst/>
          </a:prstGeom>
        </p:spPr>
      </p:pic>
      <p:sp>
        <p:nvSpPr>
          <p:cNvPr id="13" name="Oval 12" descr="Beige oval">
            <a:extLst>
              <a:ext uri="{FF2B5EF4-FFF2-40B4-BE49-F238E27FC236}">
                <a16:creationId xmlns:a16="http://schemas.microsoft.com/office/drawing/2014/main" xmlns="" id="{F336552F-CA64-452F-9BD8-01334388BFF5}"/>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xmlns="" id="{F9ADB42F-AE48-4323-897F-DB5A083BD103}"/>
              </a:ext>
            </a:extLst>
          </p:cNvPr>
          <p:cNvSpPr>
            <a:spLocks noGrp="1"/>
          </p:cNvSpPr>
          <p:nvPr>
            <p:ph type="title"/>
          </p:nvPr>
        </p:nvSpPr>
        <p:spPr>
          <a:xfrm>
            <a:off x="798064" y="361648"/>
            <a:ext cx="10515600" cy="1325563"/>
          </a:xfrm>
        </p:spPr>
        <p:txBody>
          <a:bodyPr/>
          <a:lstStyle/>
          <a:p>
            <a:r>
              <a:rPr lang="en-US" dirty="0"/>
              <a:t>BUSINESS </a:t>
            </a:r>
            <a:r>
              <a:rPr lang="en-US" dirty="0" smtClean="0"/>
              <a:t>PROCESS MODEL</a:t>
            </a:r>
            <a:endParaRPr lang="en-US" dirty="0"/>
          </a:p>
        </p:txBody>
      </p:sp>
      <p:sp>
        <p:nvSpPr>
          <p:cNvPr id="8" name="Slide Number Placeholder 7">
            <a:extLst>
              <a:ext uri="{FF2B5EF4-FFF2-40B4-BE49-F238E27FC236}">
                <a16:creationId xmlns:a16="http://schemas.microsoft.com/office/drawing/2014/main" xmlns="" id="{68F7FB6B-EAC9-40F7-9522-61A8D53EFAF9}"/>
              </a:ext>
            </a:extLst>
          </p:cNvPr>
          <p:cNvSpPr>
            <a:spLocks noGrp="1"/>
          </p:cNvSpPr>
          <p:nvPr>
            <p:ph type="sldNum" sz="quarter" idx="12"/>
          </p:nvPr>
        </p:nvSpPr>
        <p:spPr/>
        <p:txBody>
          <a:bodyPr/>
          <a:lstStyle/>
          <a:p>
            <a:fld id="{82EE24B5-652C-4DB5-B7C3-B5BBEC1280B1}" type="slidenum">
              <a:rPr lang="en-US" smtClean="0"/>
              <a:t>10</a:t>
            </a:fld>
            <a:endParaRPr lang="en-US" dirty="0"/>
          </a:p>
        </p:txBody>
      </p:sp>
      <p:sp>
        <p:nvSpPr>
          <p:cNvPr id="9" name="object 5" descr="Beige rectangle">
            <a:extLst>
              <a:ext uri="{FF2B5EF4-FFF2-40B4-BE49-F238E27FC236}">
                <a16:creationId xmlns:a16="http://schemas.microsoft.com/office/drawing/2014/main" xmlns="" id="{890F7762-BD37-4D33-9F80-1DA07B5E172E}"/>
              </a:ext>
            </a:extLst>
          </p:cNvPr>
          <p:cNvSpPr/>
          <p:nvPr/>
        </p:nvSpPr>
        <p:spPr>
          <a:xfrm flipV="1">
            <a:off x="915636" y="1275008"/>
            <a:ext cx="5755619" cy="62095"/>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14" name="Text Placeholder 5">
            <a:extLst>
              <a:ext uri="{FF2B5EF4-FFF2-40B4-BE49-F238E27FC236}">
                <a16:creationId xmlns:a16="http://schemas.microsoft.com/office/drawing/2014/main" xmlns="" id="{A93FB3A3-CCE4-43B1-B396-B8819D20B354}"/>
              </a:ext>
            </a:extLst>
          </p:cNvPr>
          <p:cNvSpPr txBox="1">
            <a:spLocks/>
          </p:cNvSpPr>
          <p:nvPr/>
        </p:nvSpPr>
        <p:spPr>
          <a:xfrm>
            <a:off x="8568793" y="2133184"/>
            <a:ext cx="3429699"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sz="2000" dirty="0"/>
          </a:p>
        </p:txBody>
      </p:sp>
      <p:pic>
        <p:nvPicPr>
          <p:cNvPr id="18" name="Picture 17"/>
          <p:cNvPicPr/>
          <p:nvPr/>
        </p:nvPicPr>
        <p:blipFill>
          <a:blip r:embed="rId5" cstate="print"/>
          <a:srcRect/>
          <a:stretch>
            <a:fillRect/>
          </a:stretch>
        </p:blipFill>
        <p:spPr bwMode="auto">
          <a:xfrm>
            <a:off x="798063" y="1687211"/>
            <a:ext cx="7770730" cy="5003491"/>
          </a:xfrm>
          <a:prstGeom prst="rect">
            <a:avLst/>
          </a:prstGeom>
          <a:noFill/>
          <a:ln w="9525">
            <a:noFill/>
            <a:miter lim="800000"/>
            <a:headEnd/>
            <a:tailEnd/>
          </a:ln>
        </p:spPr>
      </p:pic>
      <p:sp>
        <p:nvSpPr>
          <p:cNvPr id="10" name="object 3" descr="Beige rectangle">
            <a:extLst>
              <a:ext uri="{FF2B5EF4-FFF2-40B4-BE49-F238E27FC236}">
                <a16:creationId xmlns:a16="http://schemas.microsoft.com/office/drawing/2014/main" xmlns="" id="{C6CF32E2-A869-4259-A659-5EEE6BDA3B59}"/>
              </a:ext>
            </a:extLst>
          </p:cNvPr>
          <p:cNvSpPr/>
          <p:nvPr/>
        </p:nvSpPr>
        <p:spPr>
          <a:xfrm>
            <a:off x="9915525" y="1726979"/>
            <a:ext cx="2276475" cy="4279068"/>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11" name="object 6" descr="Blue rectangle">
            <a:extLst>
              <a:ext uri="{FF2B5EF4-FFF2-40B4-BE49-F238E27FC236}">
                <a16:creationId xmlns:a16="http://schemas.microsoft.com/office/drawing/2014/main" xmlns="" id="{9FABC344-E043-45BE-8588-06C658DBCE70}"/>
              </a:ext>
            </a:extLst>
          </p:cNvPr>
          <p:cNvSpPr/>
          <p:nvPr/>
        </p:nvSpPr>
        <p:spPr>
          <a:xfrm>
            <a:off x="8856679" y="2071851"/>
            <a:ext cx="3260755" cy="3685018"/>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sz="2000" dirty="0" smtClean="0">
              <a:solidFill>
                <a:schemeClr val="bg1"/>
              </a:solidFill>
              <a:latin typeface="Mongolian Baiti" panose="03000500000000000000" pitchFamily="66" charset="0"/>
              <a:cs typeface="Mongolian Baiti" panose="03000500000000000000" pitchFamily="66" charset="0"/>
            </a:endParaRPr>
          </a:p>
        </p:txBody>
      </p:sp>
      <p:sp>
        <p:nvSpPr>
          <p:cNvPr id="12" name="TextBox 11"/>
          <p:cNvSpPr txBox="1"/>
          <p:nvPr/>
        </p:nvSpPr>
        <p:spPr>
          <a:xfrm>
            <a:off x="9075761" y="2332605"/>
            <a:ext cx="3116239" cy="3231654"/>
          </a:xfrm>
          <a:prstGeom prst="rect">
            <a:avLst/>
          </a:prstGeom>
          <a:noFill/>
        </p:spPr>
        <p:txBody>
          <a:bodyPr wrap="square" rtlCol="0">
            <a:spAutoFit/>
          </a:bodyPr>
          <a:lstStyle/>
          <a:p>
            <a:r>
              <a:rPr lang="en-US" sz="2400" i="1" u="sng" dirty="0" smtClean="0">
                <a:solidFill>
                  <a:schemeClr val="accent1">
                    <a:lumMod val="40000"/>
                    <a:lumOff val="60000"/>
                  </a:schemeClr>
                </a:solidFill>
                <a:effectLst>
                  <a:outerShdw blurRad="38100" dist="38100" dir="2700000" algn="tl">
                    <a:srgbClr val="000000">
                      <a:alpha val="43137"/>
                    </a:srgbClr>
                  </a:outerShdw>
                </a:effectLst>
                <a:latin typeface="Algerian" panose="04020705040A02060702" pitchFamily="82" charset="0"/>
                <a:cs typeface="Mongolian Baiti" panose="03000500000000000000" pitchFamily="66" charset="0"/>
              </a:rPr>
              <a:t>Description</a:t>
            </a:r>
            <a:endParaRPr lang="en-US" sz="2400" i="1" u="sng" dirty="0" smtClean="0">
              <a:solidFill>
                <a:schemeClr val="accent1">
                  <a:lumMod val="40000"/>
                  <a:lumOff val="60000"/>
                </a:schemeClr>
              </a:solidFill>
              <a:effectLst>
                <a:outerShdw blurRad="38100" dist="38100" dir="2700000" algn="tl">
                  <a:srgbClr val="000000">
                    <a:alpha val="43137"/>
                  </a:srgbClr>
                </a:outerShdw>
              </a:effectLst>
              <a:latin typeface="Algerian" panose="04020705040A02060702" pitchFamily="82" charset="0"/>
              <a:cs typeface="Mongolian Baiti" panose="03000500000000000000" pitchFamily="66" charset="0"/>
            </a:endParaRPr>
          </a:p>
          <a:p>
            <a:r>
              <a:rPr lang="en-US" dirty="0">
                <a:solidFill>
                  <a:schemeClr val="bg1">
                    <a:lumMod val="95000"/>
                  </a:schemeClr>
                </a:solidFill>
              </a:rPr>
              <a:t>The VU Process Model is a hybrid software development methodology that </a:t>
            </a:r>
            <a:r>
              <a:rPr lang="en-US" dirty="0" smtClean="0">
                <a:solidFill>
                  <a:schemeClr val="bg1">
                    <a:lumMod val="95000"/>
                  </a:schemeClr>
                </a:solidFill>
              </a:rPr>
              <a:t>incorporating </a:t>
            </a:r>
            <a:r>
              <a:rPr lang="en-US" dirty="0">
                <a:solidFill>
                  <a:schemeClr val="bg1">
                    <a:lumMod val="95000"/>
                  </a:schemeClr>
                </a:solidFill>
              </a:rPr>
              <a:t>iterative cycles for continuous feedback and risk assessment. This approach aims to enhance system quality and minimize risks throughout the development process</a:t>
            </a:r>
            <a:r>
              <a:rPr lang="en-US" dirty="0">
                <a:solidFill>
                  <a:schemeClr val="bg1">
                    <a:lumMod val="85000"/>
                  </a:schemeClr>
                </a:solidFill>
              </a:rPr>
              <a:t>.</a:t>
            </a:r>
            <a:endParaRPr lang="en-US" i="1" dirty="0">
              <a:solidFill>
                <a:schemeClr val="bg1">
                  <a:lumMod val="85000"/>
                </a:schemeClr>
              </a:solidFill>
              <a:effectLst>
                <a:outerShdw blurRad="38100" dist="38100" dir="2700000" algn="tl">
                  <a:srgbClr val="000000">
                    <a:alpha val="43137"/>
                  </a:srgbClr>
                </a:outerShdw>
              </a:effectLst>
              <a:latin typeface="Georgia" panose="02040502050405020303" pitchFamily="18" charset="0"/>
              <a:cs typeface="Mongolian Baiti" panose="03000500000000000000" pitchFamily="66" charset="0"/>
            </a:endParaRPr>
          </a:p>
        </p:txBody>
      </p:sp>
      <p:pic>
        <p:nvPicPr>
          <p:cNvPr id="15" name="Picture Placeholder 16" descr="Check icon">
            <a:extLst>
              <a:ext uri="{FF2B5EF4-FFF2-40B4-BE49-F238E27FC236}">
                <a16:creationId xmlns:a16="http://schemas.microsoft.com/office/drawing/2014/main" xmlns="" id="{AC1F4E71-E6F8-490B-A9E9-61DC2025EBEE}"/>
              </a:ext>
            </a:extLst>
          </p:cNvPr>
          <p:cNvPicPr>
            <a:picLocks noGrp="1" noChangeAspect="1"/>
          </p:cNvPicPr>
          <p:nvPr>
            <p:ph type="pic" sz="quarter" idx="4294967295"/>
          </p:nvPr>
        </p:nvPicPr>
        <p:blipFill>
          <a:blip r:embed="rId6" cstate="print">
            <a:extLst>
              <a:ext uri="{28A0092B-C50C-407E-A947-70E740481C1C}">
                <a14:useLocalDpi xmlns:a14="http://schemas.microsoft.com/office/drawing/2010/main" val="0"/>
              </a:ext>
            </a:extLst>
          </a:blip>
          <a:srcRect/>
          <a:stretch>
            <a:fillRect/>
          </a:stretch>
        </p:blipFill>
        <p:spPr>
          <a:xfrm>
            <a:off x="8768465" y="2292837"/>
            <a:ext cx="522180" cy="522181"/>
          </a:xfrm>
          <a:prstGeom prst="rect">
            <a:avLst/>
          </a:prstGeom>
        </p:spPr>
      </p:pic>
    </p:spTree>
    <p:extLst>
      <p:ext uri="{BB962C8B-B14F-4D97-AF65-F5344CB8AC3E}">
        <p14:creationId xmlns:p14="http://schemas.microsoft.com/office/powerpoint/2010/main" val="33270198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1530"/>
            <a:ext cx="12192000" cy="7035342"/>
          </a:xfrm>
          <a:prstGeom prst="rect">
            <a:avLst/>
          </a:prstGeom>
        </p:spPr>
      </p:pic>
      <p:sp>
        <p:nvSpPr>
          <p:cNvPr id="13" name="Oval 12" descr="Beige oval">
            <a:extLst>
              <a:ext uri="{FF2B5EF4-FFF2-40B4-BE49-F238E27FC236}">
                <a16:creationId xmlns:a16="http://schemas.microsoft.com/office/drawing/2014/main" xmlns="" id="{F336552F-CA64-452F-9BD8-01334388BFF5}"/>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xmlns="" id="{F9ADB42F-AE48-4323-897F-DB5A083BD103}"/>
              </a:ext>
            </a:extLst>
          </p:cNvPr>
          <p:cNvSpPr>
            <a:spLocks noGrp="1"/>
          </p:cNvSpPr>
          <p:nvPr>
            <p:ph type="title"/>
          </p:nvPr>
        </p:nvSpPr>
        <p:spPr>
          <a:xfrm>
            <a:off x="492556" y="-63082"/>
            <a:ext cx="10515600" cy="759802"/>
          </a:xfrm>
        </p:spPr>
        <p:txBody>
          <a:bodyPr/>
          <a:lstStyle/>
          <a:p>
            <a:r>
              <a:rPr lang="en-US" dirty="0" smtClean="0"/>
              <a:t>USE CASE MODEL DIAGRAM</a:t>
            </a:r>
            <a:endParaRPr lang="en-US" dirty="0"/>
          </a:p>
        </p:txBody>
      </p:sp>
      <p:sp>
        <p:nvSpPr>
          <p:cNvPr id="8" name="Slide Number Placeholder 7">
            <a:extLst>
              <a:ext uri="{FF2B5EF4-FFF2-40B4-BE49-F238E27FC236}">
                <a16:creationId xmlns:a16="http://schemas.microsoft.com/office/drawing/2014/main" xmlns="" id="{68F7FB6B-EAC9-40F7-9522-61A8D53EFAF9}"/>
              </a:ext>
            </a:extLst>
          </p:cNvPr>
          <p:cNvSpPr>
            <a:spLocks noGrp="1"/>
          </p:cNvSpPr>
          <p:nvPr>
            <p:ph type="sldNum" sz="quarter" idx="12"/>
          </p:nvPr>
        </p:nvSpPr>
        <p:spPr/>
        <p:txBody>
          <a:bodyPr/>
          <a:lstStyle/>
          <a:p>
            <a:fld id="{82EE24B5-652C-4DB5-B7C3-B5BBEC1280B1}" type="slidenum">
              <a:rPr lang="en-US" smtClean="0"/>
              <a:t>11</a:t>
            </a:fld>
            <a:endParaRPr lang="en-US" dirty="0"/>
          </a:p>
        </p:txBody>
      </p:sp>
      <p:sp>
        <p:nvSpPr>
          <p:cNvPr id="9" name="object 5" descr="Beige rectangle">
            <a:extLst>
              <a:ext uri="{FF2B5EF4-FFF2-40B4-BE49-F238E27FC236}">
                <a16:creationId xmlns:a16="http://schemas.microsoft.com/office/drawing/2014/main" xmlns="" id="{890F7762-BD37-4D33-9F80-1DA07B5E172E}"/>
              </a:ext>
            </a:extLst>
          </p:cNvPr>
          <p:cNvSpPr/>
          <p:nvPr/>
        </p:nvSpPr>
        <p:spPr>
          <a:xfrm flipV="1">
            <a:off x="642681" y="491930"/>
            <a:ext cx="5853654" cy="62473"/>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14" name="Text Placeholder 5">
            <a:extLst>
              <a:ext uri="{FF2B5EF4-FFF2-40B4-BE49-F238E27FC236}">
                <a16:creationId xmlns:a16="http://schemas.microsoft.com/office/drawing/2014/main" xmlns="" id="{A93FB3A3-CCE4-43B1-B396-B8819D20B354}"/>
              </a:ext>
            </a:extLst>
          </p:cNvPr>
          <p:cNvSpPr txBox="1">
            <a:spLocks/>
          </p:cNvSpPr>
          <p:nvPr/>
        </p:nvSpPr>
        <p:spPr>
          <a:xfrm>
            <a:off x="8568793" y="2133184"/>
            <a:ext cx="3429699"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sz="2000" dirty="0"/>
          </a:p>
        </p:txBody>
      </p:sp>
      <p:sp>
        <p:nvSpPr>
          <p:cNvPr id="12" name="object 3" descr="Beige rectangle">
            <a:extLst>
              <a:ext uri="{FF2B5EF4-FFF2-40B4-BE49-F238E27FC236}">
                <a16:creationId xmlns:a16="http://schemas.microsoft.com/office/drawing/2014/main" xmlns="" id="{C6CF32E2-A869-4259-A659-5EEE6BDA3B59}"/>
              </a:ext>
            </a:extLst>
          </p:cNvPr>
          <p:cNvSpPr/>
          <p:nvPr/>
        </p:nvSpPr>
        <p:spPr>
          <a:xfrm>
            <a:off x="9915525" y="1726979"/>
            <a:ext cx="2276475" cy="4279068"/>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11" name="object 6" descr="Blue rectangle">
            <a:extLst>
              <a:ext uri="{FF2B5EF4-FFF2-40B4-BE49-F238E27FC236}">
                <a16:creationId xmlns:a16="http://schemas.microsoft.com/office/drawing/2014/main" xmlns="" id="{9FABC344-E043-45BE-8588-06C658DBCE70}"/>
              </a:ext>
            </a:extLst>
          </p:cNvPr>
          <p:cNvSpPr/>
          <p:nvPr/>
        </p:nvSpPr>
        <p:spPr>
          <a:xfrm>
            <a:off x="9075761" y="1994569"/>
            <a:ext cx="3116239" cy="3685018"/>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sz="2000" dirty="0" smtClean="0">
              <a:solidFill>
                <a:schemeClr val="bg1"/>
              </a:solidFill>
              <a:latin typeface="Mongolian Baiti" panose="03000500000000000000" pitchFamily="66" charset="0"/>
              <a:cs typeface="Mongolian Baiti" panose="03000500000000000000" pitchFamily="66" charset="0"/>
            </a:endParaRPr>
          </a:p>
        </p:txBody>
      </p:sp>
      <p:sp>
        <p:nvSpPr>
          <p:cNvPr id="6" name="TextBox 5"/>
          <p:cNvSpPr txBox="1"/>
          <p:nvPr/>
        </p:nvSpPr>
        <p:spPr>
          <a:xfrm>
            <a:off x="9412231" y="2332605"/>
            <a:ext cx="2779769" cy="2954655"/>
          </a:xfrm>
          <a:prstGeom prst="rect">
            <a:avLst/>
          </a:prstGeom>
          <a:noFill/>
        </p:spPr>
        <p:txBody>
          <a:bodyPr wrap="square" rtlCol="0">
            <a:spAutoFit/>
          </a:bodyPr>
          <a:lstStyle/>
          <a:p>
            <a:r>
              <a:rPr lang="en-US" sz="2400" i="1" u="sng" dirty="0" smtClean="0">
                <a:solidFill>
                  <a:schemeClr val="accent1">
                    <a:lumMod val="40000"/>
                    <a:lumOff val="60000"/>
                  </a:schemeClr>
                </a:solidFill>
                <a:effectLst>
                  <a:outerShdw blurRad="38100" dist="38100" dir="2700000" algn="tl">
                    <a:srgbClr val="000000">
                      <a:alpha val="43137"/>
                    </a:srgbClr>
                  </a:outerShdw>
                </a:effectLst>
                <a:latin typeface="Algerian" panose="04020705040A02060702" pitchFamily="82" charset="0"/>
                <a:cs typeface="Mongolian Baiti" panose="03000500000000000000" pitchFamily="66" charset="0"/>
              </a:rPr>
              <a:t>Description</a:t>
            </a:r>
          </a:p>
          <a:p>
            <a:r>
              <a:rPr lang="en-US" i="1" dirty="0" smtClean="0">
                <a:solidFill>
                  <a:schemeClr val="bg1"/>
                </a:solidFill>
                <a:effectLst>
                  <a:outerShdw blurRad="38100" dist="38100" dir="2700000" algn="tl">
                    <a:srgbClr val="000000">
                      <a:alpha val="43137"/>
                    </a:srgbClr>
                  </a:outerShdw>
                </a:effectLst>
                <a:latin typeface="Georgia" panose="02040502050405020303" pitchFamily="18" charset="0"/>
                <a:cs typeface="Mongolian Baiti" panose="03000500000000000000" pitchFamily="66" charset="0"/>
              </a:rPr>
              <a:t>A </a:t>
            </a:r>
            <a:r>
              <a:rPr lang="en-US" i="1" dirty="0">
                <a:solidFill>
                  <a:schemeClr val="bg1"/>
                </a:solidFill>
                <a:effectLst>
                  <a:outerShdw blurRad="38100" dist="38100" dir="2700000" algn="tl">
                    <a:srgbClr val="000000">
                      <a:alpha val="43137"/>
                    </a:srgbClr>
                  </a:outerShdw>
                </a:effectLst>
                <a:latin typeface="Georgia" panose="02040502050405020303" pitchFamily="18" charset="0"/>
                <a:cs typeface="Mongolian Baiti" panose="03000500000000000000" pitchFamily="66" charset="0"/>
              </a:rPr>
              <a:t>visual representation of    system interactions, illustrating </a:t>
            </a:r>
            <a:r>
              <a:rPr lang="en-US" i="1" dirty="0" smtClean="0">
                <a:solidFill>
                  <a:schemeClr val="bg1"/>
                </a:solidFill>
                <a:effectLst>
                  <a:outerShdw blurRad="38100" dist="38100" dir="2700000" algn="tl">
                    <a:srgbClr val="000000">
                      <a:alpha val="43137"/>
                    </a:srgbClr>
                  </a:outerShdw>
                </a:effectLst>
                <a:latin typeface="Georgia" panose="02040502050405020303" pitchFamily="18" charset="0"/>
                <a:cs typeface="Mongolian Baiti" panose="03000500000000000000" pitchFamily="66" charset="0"/>
              </a:rPr>
              <a:t>users and actions to </a:t>
            </a:r>
            <a:r>
              <a:rPr lang="en-US" i="1" dirty="0">
                <a:solidFill>
                  <a:schemeClr val="bg1"/>
                </a:solidFill>
                <a:effectLst>
                  <a:outerShdw blurRad="38100" dist="38100" dir="2700000" algn="tl">
                    <a:srgbClr val="000000">
                      <a:alpha val="43137"/>
                    </a:srgbClr>
                  </a:outerShdw>
                </a:effectLst>
                <a:latin typeface="Georgia" panose="02040502050405020303" pitchFamily="18" charset="0"/>
                <a:cs typeface="Mongolian Baiti" panose="03000500000000000000" pitchFamily="66" charset="0"/>
              </a:rPr>
              <a:t>identify functional requirements</a:t>
            </a:r>
            <a:r>
              <a:rPr lang="en-US" i="1" dirty="0" smtClean="0">
                <a:solidFill>
                  <a:schemeClr val="bg1"/>
                </a:solidFill>
                <a:effectLst>
                  <a:outerShdw blurRad="38100" dist="38100" dir="2700000" algn="tl">
                    <a:srgbClr val="000000">
                      <a:alpha val="43137"/>
                    </a:srgbClr>
                  </a:outerShdw>
                </a:effectLst>
                <a:latin typeface="Georgia" panose="02040502050405020303" pitchFamily="18" charset="0"/>
                <a:cs typeface="Mongolian Baiti" panose="03000500000000000000" pitchFamily="66" charset="0"/>
              </a:rPr>
              <a:t>.</a:t>
            </a:r>
            <a:endParaRPr lang="en-US" i="1" dirty="0">
              <a:solidFill>
                <a:schemeClr val="bg1"/>
              </a:solidFill>
              <a:effectLst>
                <a:outerShdw blurRad="38100" dist="38100" dir="2700000" algn="tl">
                  <a:srgbClr val="000000">
                    <a:alpha val="43137"/>
                  </a:srgbClr>
                </a:outerShdw>
              </a:effectLst>
              <a:latin typeface="Georgia" panose="02040502050405020303" pitchFamily="18" charset="0"/>
              <a:cs typeface="Mongolian Baiti" panose="03000500000000000000" pitchFamily="66" charset="0"/>
            </a:endParaRPr>
          </a:p>
          <a:p>
            <a:r>
              <a:rPr lang="en-US" i="1" dirty="0">
                <a:solidFill>
                  <a:schemeClr val="bg1"/>
                </a:solidFill>
                <a:effectLst>
                  <a:outerShdw blurRad="38100" dist="38100" dir="2700000" algn="tl">
                    <a:srgbClr val="000000">
                      <a:alpha val="43137"/>
                    </a:srgbClr>
                  </a:outerShdw>
                </a:effectLst>
                <a:latin typeface="Georgia" panose="02040502050405020303" pitchFamily="18" charset="0"/>
                <a:cs typeface="Mongolian Baiti" panose="03000500000000000000" pitchFamily="66" charset="0"/>
              </a:rPr>
              <a:t>It models the system's behavior, capturing the who, what, and how of system </a:t>
            </a:r>
            <a:r>
              <a:rPr lang="en-US" i="1" dirty="0" smtClean="0">
                <a:solidFill>
                  <a:schemeClr val="bg1"/>
                </a:solidFill>
                <a:effectLst>
                  <a:outerShdw blurRad="38100" dist="38100" dir="2700000" algn="tl">
                    <a:srgbClr val="000000">
                      <a:alpha val="43137"/>
                    </a:srgbClr>
                  </a:outerShdw>
                </a:effectLst>
                <a:latin typeface="Georgia" panose="02040502050405020303" pitchFamily="18" charset="0"/>
                <a:cs typeface="Mongolian Baiti" panose="03000500000000000000" pitchFamily="66" charset="0"/>
              </a:rPr>
              <a:t>usage.</a:t>
            </a:r>
            <a:endParaRPr lang="en-US" i="1" dirty="0">
              <a:solidFill>
                <a:schemeClr val="bg1"/>
              </a:solidFill>
              <a:effectLst>
                <a:outerShdw blurRad="38100" dist="38100" dir="2700000" algn="tl">
                  <a:srgbClr val="000000">
                    <a:alpha val="43137"/>
                  </a:srgbClr>
                </a:outerShdw>
              </a:effectLst>
              <a:latin typeface="Georgia" panose="02040502050405020303" pitchFamily="18" charset="0"/>
              <a:cs typeface="Mongolian Baiti" panose="03000500000000000000" pitchFamily="66" charset="0"/>
            </a:endParaRPr>
          </a:p>
        </p:txBody>
      </p:sp>
      <p:pic>
        <p:nvPicPr>
          <p:cNvPr id="16" name="Picture Placeholder 16" descr="Check icon">
            <a:extLst>
              <a:ext uri="{FF2B5EF4-FFF2-40B4-BE49-F238E27FC236}">
                <a16:creationId xmlns:a16="http://schemas.microsoft.com/office/drawing/2014/main" xmlns="" id="{AC1F4E71-E6F8-490B-A9E9-61DC2025EBEE}"/>
              </a:ext>
            </a:extLst>
          </p:cNvPr>
          <p:cNvPicPr>
            <a:picLocks noGrp="1" noChangeAspect="1"/>
          </p:cNvPicPr>
          <p:nvPr>
            <p:ph type="pic" sz="quarter" idx="4294967295"/>
          </p:nvPr>
        </p:nvPicPr>
        <p:blipFill>
          <a:blip r:embed="rId5" cstate="print">
            <a:extLst>
              <a:ext uri="{28A0092B-C50C-407E-A947-70E740481C1C}">
                <a14:useLocalDpi xmlns:a14="http://schemas.microsoft.com/office/drawing/2010/main" val="0"/>
              </a:ext>
            </a:extLst>
          </a:blip>
          <a:srcRect/>
          <a:stretch>
            <a:fillRect/>
          </a:stretch>
        </p:blipFill>
        <p:spPr>
          <a:xfrm>
            <a:off x="9043107" y="2289258"/>
            <a:ext cx="522180" cy="52218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8400" y="685451"/>
            <a:ext cx="8095274" cy="6248962"/>
          </a:xfrm>
          <a:prstGeom prst="rect">
            <a:avLst/>
          </a:prstGeom>
        </p:spPr>
      </p:pic>
    </p:spTree>
    <p:extLst>
      <p:ext uri="{BB962C8B-B14F-4D97-AF65-F5344CB8AC3E}">
        <p14:creationId xmlns:p14="http://schemas.microsoft.com/office/powerpoint/2010/main" val="19379925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4" name="object 6" descr="Blue rectangle">
            <a:extLst>
              <a:ext uri="{FF2B5EF4-FFF2-40B4-BE49-F238E27FC236}">
                <a16:creationId xmlns:a16="http://schemas.microsoft.com/office/drawing/2014/main" xmlns="" id="{9FABC344-E043-45BE-8588-06C658DBCE70}"/>
              </a:ext>
            </a:extLst>
          </p:cNvPr>
          <p:cNvSpPr/>
          <p:nvPr/>
        </p:nvSpPr>
        <p:spPr>
          <a:xfrm>
            <a:off x="8709721" y="2126792"/>
            <a:ext cx="3116239" cy="4413235"/>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sz="2000" dirty="0" smtClean="0">
              <a:solidFill>
                <a:schemeClr val="bg1"/>
              </a:solidFill>
              <a:latin typeface="Mongolian Baiti" panose="03000500000000000000" pitchFamily="66" charset="0"/>
              <a:cs typeface="Mongolian Baiti" panose="03000500000000000000" pitchFamily="66" charset="0"/>
            </a:endParaRPr>
          </a:p>
        </p:txBody>
      </p:sp>
      <p:sp>
        <p:nvSpPr>
          <p:cNvPr id="3" name="Slide Number Placeholder 2">
            <a:extLst>
              <a:ext uri="{FF2B5EF4-FFF2-40B4-BE49-F238E27FC236}">
                <a16:creationId xmlns:a16="http://schemas.microsoft.com/office/drawing/2014/main" xmlns="" id="{74140CF4-2DAA-4239-BB77-274BDD82AB49}"/>
              </a:ext>
            </a:extLst>
          </p:cNvPr>
          <p:cNvSpPr>
            <a:spLocks noGrp="1"/>
          </p:cNvSpPr>
          <p:nvPr>
            <p:ph type="sldNum" sz="quarter" idx="12"/>
          </p:nvPr>
        </p:nvSpPr>
        <p:spPr/>
        <p:txBody>
          <a:bodyPr/>
          <a:lstStyle/>
          <a:p>
            <a:fld id="{82EE24B5-652C-4DB5-B7C3-B5BBEC1280B1}" type="slidenum">
              <a:rPr lang="en-US" smtClean="0"/>
              <a:t>12</a:t>
            </a:fld>
            <a:endParaRPr lang="en-US" dirty="0"/>
          </a:p>
        </p:txBody>
      </p:sp>
      <p:sp>
        <p:nvSpPr>
          <p:cNvPr id="5" name="object 3" descr="Beige rectangle">
            <a:extLst>
              <a:ext uri="{FF2B5EF4-FFF2-40B4-BE49-F238E27FC236}">
                <a16:creationId xmlns:a16="http://schemas.microsoft.com/office/drawing/2014/main" xmlns="" id="{857A0168-DBD5-47D4-A751-3B39262D8254}"/>
              </a:ext>
            </a:extLst>
          </p:cNvPr>
          <p:cNvSpPr/>
          <p:nvPr/>
        </p:nvSpPr>
        <p:spPr>
          <a:xfrm>
            <a:off x="8974491" y="2509964"/>
            <a:ext cx="3170830" cy="3645233"/>
          </a:xfrm>
          <a:custGeom>
            <a:avLst/>
            <a:gdLst/>
            <a:ahLst/>
            <a:cxnLst/>
            <a:rect l="l" t="t" r="r" b="b"/>
            <a:pathLst>
              <a:path w="4010659" h="333375">
                <a:moveTo>
                  <a:pt x="0" y="333006"/>
                </a:moveTo>
                <a:lnTo>
                  <a:pt x="4010367" y="333006"/>
                </a:lnTo>
                <a:lnTo>
                  <a:pt x="4010367" y="0"/>
                </a:lnTo>
                <a:lnTo>
                  <a:pt x="0" y="0"/>
                </a:lnTo>
                <a:lnTo>
                  <a:pt x="0" y="333006"/>
                </a:lnTo>
                <a:close/>
              </a:path>
            </a:pathLst>
          </a:custGeom>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lstStyle/>
          <a:p>
            <a:endParaRPr lang="en-US" dirty="0"/>
          </a:p>
        </p:txBody>
      </p:sp>
      <p:sp>
        <p:nvSpPr>
          <p:cNvPr id="8" name="Text Placeholder 3">
            <a:extLst>
              <a:ext uri="{FF2B5EF4-FFF2-40B4-BE49-F238E27FC236}">
                <a16:creationId xmlns:a16="http://schemas.microsoft.com/office/drawing/2014/main" xmlns="" id="{FC6730AE-386B-426F-9F29-221DCC5F714D}"/>
              </a:ext>
            </a:extLst>
          </p:cNvPr>
          <p:cNvSpPr txBox="1">
            <a:spLocks/>
          </p:cNvSpPr>
          <p:nvPr/>
        </p:nvSpPr>
        <p:spPr>
          <a:xfrm>
            <a:off x="9585418" y="2636393"/>
            <a:ext cx="2981822" cy="74975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tx1"/>
                </a:solidFill>
              </a:rPr>
              <a:t>Frontend Language</a:t>
            </a:r>
          </a:p>
          <a:p>
            <a:pPr marL="0" indent="0">
              <a:buNone/>
            </a:pPr>
            <a:r>
              <a:rPr lang="en-US" sz="2000" b="1" dirty="0" smtClean="0">
                <a:solidFill>
                  <a:schemeClr val="accent3">
                    <a:lumMod val="90000"/>
                    <a:lumOff val="10000"/>
                  </a:schemeClr>
                </a:solidFill>
              </a:rPr>
              <a:t>HTML</a:t>
            </a:r>
          </a:p>
          <a:p>
            <a:pPr marL="0" indent="0">
              <a:buNone/>
            </a:pPr>
            <a:r>
              <a:rPr lang="en-US" sz="2000" b="1" dirty="0" smtClean="0">
                <a:solidFill>
                  <a:schemeClr val="accent3">
                    <a:lumMod val="90000"/>
                    <a:lumOff val="10000"/>
                  </a:schemeClr>
                </a:solidFill>
              </a:rPr>
              <a:t>CSS</a:t>
            </a:r>
          </a:p>
          <a:p>
            <a:pPr marL="0" indent="0">
              <a:buNone/>
            </a:pPr>
            <a:r>
              <a:rPr lang="en-US" sz="2000" b="1" dirty="0" smtClean="0">
                <a:solidFill>
                  <a:schemeClr val="accent3">
                    <a:lumMod val="90000"/>
                    <a:lumOff val="10000"/>
                  </a:schemeClr>
                </a:solidFill>
              </a:rPr>
              <a:t>Bootstrap</a:t>
            </a:r>
            <a:endParaRPr lang="en-US" sz="2000" b="1" dirty="0">
              <a:solidFill>
                <a:schemeClr val="accent3">
                  <a:lumMod val="90000"/>
                  <a:lumOff val="10000"/>
                </a:schemeClr>
              </a:solidFill>
            </a:endParaRPr>
          </a:p>
        </p:txBody>
      </p:sp>
      <p:pic>
        <p:nvPicPr>
          <p:cNvPr id="9" name="Picture Placeholder 27" descr="Check mark">
            <a:extLst>
              <a:ext uri="{FF2B5EF4-FFF2-40B4-BE49-F238E27FC236}">
                <a16:creationId xmlns:a16="http://schemas.microsoft.com/office/drawing/2014/main" xmlns="" id="{9FC370A7-FF9A-42B0-9C14-95C57A9BC6D3}"/>
              </a:ext>
            </a:extLst>
          </p:cNvPr>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a:xfrm>
            <a:off x="9161543" y="2556332"/>
            <a:ext cx="505216" cy="505216"/>
          </a:xfrm>
          <a:prstGeom prst="rect">
            <a:avLst/>
          </a:prstGeom>
        </p:spPr>
      </p:pic>
      <p:sp>
        <p:nvSpPr>
          <p:cNvPr id="11" name="Text Placeholder 17">
            <a:extLst>
              <a:ext uri="{FF2B5EF4-FFF2-40B4-BE49-F238E27FC236}">
                <a16:creationId xmlns:a16="http://schemas.microsoft.com/office/drawing/2014/main" xmlns="" id="{186A1D66-9F36-434B-9677-0FE61760AB97}"/>
              </a:ext>
            </a:extLst>
          </p:cNvPr>
          <p:cNvSpPr txBox="1">
            <a:spLocks/>
          </p:cNvSpPr>
          <p:nvPr/>
        </p:nvSpPr>
        <p:spPr>
          <a:xfrm>
            <a:off x="9480903" y="4217758"/>
            <a:ext cx="3307960" cy="74018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tx1"/>
                </a:solidFill>
              </a:rPr>
              <a:t>Backend Languages</a:t>
            </a:r>
          </a:p>
          <a:p>
            <a:pPr marL="0" indent="0">
              <a:buNone/>
            </a:pPr>
            <a:r>
              <a:rPr lang="en-US" sz="2000" b="1" dirty="0" smtClean="0">
                <a:solidFill>
                  <a:schemeClr val="accent3">
                    <a:lumMod val="90000"/>
                    <a:lumOff val="10000"/>
                  </a:schemeClr>
                </a:solidFill>
              </a:rPr>
              <a:t>PHP PDO</a:t>
            </a:r>
          </a:p>
          <a:p>
            <a:pPr marL="0" indent="0">
              <a:buNone/>
            </a:pPr>
            <a:endParaRPr lang="en-US" sz="2000" b="1" dirty="0">
              <a:solidFill>
                <a:schemeClr val="accent3">
                  <a:lumMod val="90000"/>
                  <a:lumOff val="10000"/>
                </a:schemeClr>
              </a:solidFill>
            </a:endParaRPr>
          </a:p>
        </p:txBody>
      </p:sp>
      <p:sp>
        <p:nvSpPr>
          <p:cNvPr id="13" name="Text Placeholder 19">
            <a:extLst>
              <a:ext uri="{FF2B5EF4-FFF2-40B4-BE49-F238E27FC236}">
                <a16:creationId xmlns:a16="http://schemas.microsoft.com/office/drawing/2014/main" xmlns="" id="{8744334E-DF9D-4600-8180-292072510183}"/>
              </a:ext>
            </a:extLst>
          </p:cNvPr>
          <p:cNvSpPr txBox="1">
            <a:spLocks/>
          </p:cNvSpPr>
          <p:nvPr/>
        </p:nvSpPr>
        <p:spPr>
          <a:xfrm>
            <a:off x="9585418" y="5181088"/>
            <a:ext cx="3098931" cy="10929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solidFill>
                  <a:schemeClr val="tx1"/>
                </a:solidFill>
              </a:rPr>
              <a:t>Database</a:t>
            </a:r>
          </a:p>
          <a:p>
            <a:pPr marL="0" indent="0">
              <a:buNone/>
            </a:pPr>
            <a:r>
              <a:rPr lang="en-US" sz="2000" b="1" dirty="0" smtClean="0">
                <a:solidFill>
                  <a:schemeClr val="accent3">
                    <a:lumMod val="90000"/>
                    <a:lumOff val="10000"/>
                  </a:schemeClr>
                </a:solidFill>
              </a:rPr>
              <a:t>MYSQL</a:t>
            </a:r>
            <a:endParaRPr lang="en-US" sz="2000" b="1" dirty="0">
              <a:solidFill>
                <a:schemeClr val="accent3">
                  <a:lumMod val="90000"/>
                  <a:lumOff val="10000"/>
                </a:schemeClr>
              </a:solidFill>
            </a:endParaRPr>
          </a:p>
        </p:txBody>
      </p:sp>
      <p:sp>
        <p:nvSpPr>
          <p:cNvPr id="2" name="Title 1">
            <a:extLst>
              <a:ext uri="{FF2B5EF4-FFF2-40B4-BE49-F238E27FC236}">
                <a16:creationId xmlns:a16="http://schemas.microsoft.com/office/drawing/2014/main" xmlns="" id="{95668119-9603-4701-8EEC-F2E48B808491}"/>
              </a:ext>
            </a:extLst>
          </p:cNvPr>
          <p:cNvSpPr>
            <a:spLocks noGrp="1"/>
          </p:cNvSpPr>
          <p:nvPr>
            <p:ph type="title"/>
          </p:nvPr>
        </p:nvSpPr>
        <p:spPr>
          <a:xfrm>
            <a:off x="8711159" y="1238507"/>
            <a:ext cx="3114801" cy="848875"/>
          </a:xfrm>
        </p:spPr>
        <p:txBody>
          <a:bodyPr/>
          <a:lstStyle/>
          <a:p>
            <a:r>
              <a:rPr lang="en-US" dirty="0" smtClean="0">
                <a:solidFill>
                  <a:schemeClr val="accent3">
                    <a:lumMod val="90000"/>
                    <a:lumOff val="10000"/>
                  </a:schemeClr>
                </a:solidFill>
              </a:rPr>
              <a:t>Language Used</a:t>
            </a:r>
            <a:endParaRPr lang="en-US" dirty="0">
              <a:solidFill>
                <a:schemeClr val="accent3">
                  <a:lumMod val="90000"/>
                  <a:lumOff val="10000"/>
                </a:schemeClr>
              </a:solidFill>
            </a:endParaRPr>
          </a:p>
        </p:txBody>
      </p:sp>
      <p:pic>
        <p:nvPicPr>
          <p:cNvPr id="18" name="Picture Placeholder 27" descr="Check mark">
            <a:extLst>
              <a:ext uri="{FF2B5EF4-FFF2-40B4-BE49-F238E27FC236}">
                <a16:creationId xmlns:a16="http://schemas.microsoft.com/office/drawing/2014/main" xmlns="" id="{9FC370A7-FF9A-42B0-9C14-95C57A9BC6D3}"/>
              </a:ext>
            </a:extLst>
          </p:cNvPr>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a:xfrm>
            <a:off x="9161543" y="5064268"/>
            <a:ext cx="505216" cy="505216"/>
          </a:xfrm>
          <a:prstGeom prst="rect">
            <a:avLst/>
          </a:prstGeom>
        </p:spPr>
      </p:pic>
      <p:pic>
        <p:nvPicPr>
          <p:cNvPr id="19" name="Picture Placeholder 27" descr="Check mark">
            <a:extLst>
              <a:ext uri="{FF2B5EF4-FFF2-40B4-BE49-F238E27FC236}">
                <a16:creationId xmlns:a16="http://schemas.microsoft.com/office/drawing/2014/main" xmlns="" id="{9FC370A7-FF9A-42B0-9C14-95C57A9BC6D3}"/>
              </a:ext>
            </a:extLst>
          </p:cNvPr>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a:xfrm>
            <a:off x="9134050" y="4098903"/>
            <a:ext cx="505216" cy="505216"/>
          </a:xfrm>
          <a:prstGeom prst="rect">
            <a:avLst/>
          </a:prstGeom>
        </p:spPr>
      </p:pic>
      <p:sp>
        <p:nvSpPr>
          <p:cNvPr id="34" name="Title 2">
            <a:extLst>
              <a:ext uri="{FF2B5EF4-FFF2-40B4-BE49-F238E27FC236}">
                <a16:creationId xmlns:a16="http://schemas.microsoft.com/office/drawing/2014/main" xmlns="" id="{F9ADB42F-AE48-4323-897F-DB5A083BD103}"/>
              </a:ext>
            </a:extLst>
          </p:cNvPr>
          <p:cNvSpPr txBox="1">
            <a:spLocks/>
          </p:cNvSpPr>
          <p:nvPr/>
        </p:nvSpPr>
        <p:spPr>
          <a:xfrm>
            <a:off x="150042" y="-1058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r>
              <a:rPr lang="en-US" dirty="0" smtClean="0"/>
              <a:t>ARCHITECTURAL DESIGN</a:t>
            </a:r>
            <a:endParaRPr lang="en-US" dirty="0">
              <a:ln w="22225">
                <a:solidFill>
                  <a:schemeClr val="accent2"/>
                </a:solidFill>
                <a:prstDash val="solid"/>
              </a:ln>
              <a:solidFill>
                <a:schemeClr val="accent2">
                  <a:lumMod val="40000"/>
                  <a:lumOff val="60000"/>
                </a:schemeClr>
              </a:solidFill>
            </a:endParaRPr>
          </a:p>
        </p:txBody>
      </p:sp>
      <p:sp>
        <p:nvSpPr>
          <p:cNvPr id="35" name="object 27" descr="Beige rectangle">
            <a:extLst>
              <a:ext uri="{FF2B5EF4-FFF2-40B4-BE49-F238E27FC236}">
                <a16:creationId xmlns:a16="http://schemas.microsoft.com/office/drawing/2014/main" xmlns="" id="{7F820741-8871-4D59-8ED1-466FEFD2AF94}"/>
              </a:ext>
            </a:extLst>
          </p:cNvPr>
          <p:cNvSpPr/>
          <p:nvPr/>
        </p:nvSpPr>
        <p:spPr>
          <a:xfrm flipV="1">
            <a:off x="269988" y="735590"/>
            <a:ext cx="5543957" cy="126806"/>
          </a:xfrm>
          <a:custGeom>
            <a:avLst/>
            <a:gdLst/>
            <a:ahLst/>
            <a:cxnLst/>
            <a:rect l="l" t="t" r="r" b="b"/>
            <a:pathLst>
              <a:path w="2501265">
                <a:moveTo>
                  <a:pt x="0" y="0"/>
                </a:moveTo>
                <a:lnTo>
                  <a:pt x="2500883" y="0"/>
                </a:lnTo>
              </a:path>
            </a:pathLst>
          </a:custGeom>
          <a:ln w="54863">
            <a:solidFill>
              <a:schemeClr val="accent5">
                <a:lumMod val="60000"/>
                <a:lumOff val="40000"/>
              </a:schemeClr>
            </a:solidFill>
          </a:ln>
        </p:spPr>
        <p:txBody>
          <a:bodyPr wrap="square" lIns="0" tIns="0" rIns="0" bIns="0" rtlCol="0"/>
          <a:lstStyle/>
          <a:p>
            <a:endParaRPr lang="en-US" b="1" dirty="0">
              <a:ln w="22225">
                <a:solidFill>
                  <a:schemeClr val="accent3">
                    <a:lumMod val="75000"/>
                    <a:lumOff val="25000"/>
                  </a:schemeClr>
                </a:solidFill>
                <a:prstDash val="solid"/>
              </a:ln>
              <a:solidFill>
                <a:schemeClr val="accent2">
                  <a:lumMod val="40000"/>
                  <a:lumOff val="60000"/>
                </a:schemeClr>
              </a:solidFill>
            </a:endParaRPr>
          </a:p>
        </p:txBody>
      </p:sp>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82458" y="2126792"/>
            <a:ext cx="8472672" cy="4413235"/>
          </a:xfrm>
          <a:prstGeom prst="rect">
            <a:avLst/>
          </a:prstGeom>
        </p:spPr>
      </p:pic>
      <p:sp>
        <p:nvSpPr>
          <p:cNvPr id="15" name="Title 1">
            <a:extLst>
              <a:ext uri="{FF2B5EF4-FFF2-40B4-BE49-F238E27FC236}">
                <a16:creationId xmlns:a16="http://schemas.microsoft.com/office/drawing/2014/main" xmlns="" id="{95668119-9603-4701-8EEC-F2E48B808491}"/>
              </a:ext>
            </a:extLst>
          </p:cNvPr>
          <p:cNvSpPr txBox="1">
            <a:spLocks/>
          </p:cNvSpPr>
          <p:nvPr/>
        </p:nvSpPr>
        <p:spPr>
          <a:xfrm>
            <a:off x="1712132" y="1277917"/>
            <a:ext cx="4825146" cy="848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r>
              <a:rPr lang="en-US" dirty="0" smtClean="0">
                <a:solidFill>
                  <a:schemeClr val="accent3">
                    <a:lumMod val="90000"/>
                    <a:lumOff val="10000"/>
                  </a:schemeClr>
                </a:solidFill>
              </a:rPr>
              <a:t>Three Tier Architecture</a:t>
            </a:r>
            <a:endParaRPr lang="en-US" dirty="0">
              <a:solidFill>
                <a:schemeClr val="accent3">
                  <a:lumMod val="90000"/>
                  <a:lumOff val="10000"/>
                </a:schemeClr>
              </a:solidFill>
            </a:endParaRPr>
          </a:p>
        </p:txBody>
      </p:sp>
    </p:spTree>
    <p:extLst>
      <p:ext uri="{BB962C8B-B14F-4D97-AF65-F5344CB8AC3E}">
        <p14:creationId xmlns:p14="http://schemas.microsoft.com/office/powerpoint/2010/main" val="32989643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8" name="Oval 47" descr="Beige oval">
            <a:extLst>
              <a:ext uri="{FF2B5EF4-FFF2-40B4-BE49-F238E27FC236}">
                <a16:creationId xmlns:a16="http://schemas.microsoft.com/office/drawing/2014/main" xmlns="" id="{7799BEE8-A94D-443E-9846-2D1F32C5794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descr="Blue rectangle">
            <a:extLst>
              <a:ext uri="{FF2B5EF4-FFF2-40B4-BE49-F238E27FC236}">
                <a16:creationId xmlns:a16="http://schemas.microsoft.com/office/drawing/2014/main" xmlns="" id="{B743B096-6BB3-4330-9D5B-22EEBAF87BEE}"/>
              </a:ext>
            </a:extLst>
          </p:cNvPr>
          <p:cNvSpPr/>
          <p:nvPr/>
        </p:nvSpPr>
        <p:spPr>
          <a:xfrm>
            <a:off x="0" y="2770632"/>
            <a:ext cx="12192000" cy="1316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descr="Blue circle">
            <a:extLst>
              <a:ext uri="{FF2B5EF4-FFF2-40B4-BE49-F238E27FC236}">
                <a16:creationId xmlns:a16="http://schemas.microsoft.com/office/drawing/2014/main" xmlns="" id="{48354ED0-9392-4301-B2D6-A5335876F77D}"/>
              </a:ext>
            </a:extLst>
          </p:cNvPr>
          <p:cNvSpPr/>
          <p:nvPr/>
        </p:nvSpPr>
        <p:spPr>
          <a:xfrm>
            <a:off x="1557528" y="2004364"/>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descr="Blue circle">
            <a:extLst>
              <a:ext uri="{FF2B5EF4-FFF2-40B4-BE49-F238E27FC236}">
                <a16:creationId xmlns:a16="http://schemas.microsoft.com/office/drawing/2014/main" xmlns="" id="{0AD89AAC-7A26-4BF6-8BF7-D301C467BE24}"/>
              </a:ext>
            </a:extLst>
          </p:cNvPr>
          <p:cNvSpPr/>
          <p:nvPr/>
        </p:nvSpPr>
        <p:spPr>
          <a:xfrm>
            <a:off x="7790688" y="1981199"/>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xmlns="" id="{F1CE755E-A3DE-48FA-953D-4B2CFF013E30}"/>
              </a:ext>
            </a:extLst>
          </p:cNvPr>
          <p:cNvSpPr>
            <a:spLocks noGrp="1"/>
          </p:cNvSpPr>
          <p:nvPr>
            <p:ph type="sldNum" sz="quarter" idx="12"/>
          </p:nvPr>
        </p:nvSpPr>
        <p:spPr>
          <a:xfrm>
            <a:off x="11482699" y="6174902"/>
            <a:ext cx="357116" cy="365125"/>
          </a:xfrm>
        </p:spPr>
        <p:txBody>
          <a:bodyPr/>
          <a:lstStyle/>
          <a:p>
            <a:fld id="{82EE24B5-652C-4DB5-B7C3-B5BBEC1280B1}" type="slidenum">
              <a:rPr lang="en-US" smtClean="0"/>
              <a:t>13</a:t>
            </a:fld>
            <a:endParaRPr lang="en-US" dirty="0"/>
          </a:p>
        </p:txBody>
      </p:sp>
      <p:sp>
        <p:nvSpPr>
          <p:cNvPr id="4" name="Title 3">
            <a:extLst>
              <a:ext uri="{FF2B5EF4-FFF2-40B4-BE49-F238E27FC236}">
                <a16:creationId xmlns:a16="http://schemas.microsoft.com/office/drawing/2014/main" xmlns="" id="{0558CBCC-46BE-4654-9B01-07B35CF17C32}"/>
              </a:ext>
            </a:extLst>
          </p:cNvPr>
          <p:cNvSpPr>
            <a:spLocks noGrp="1"/>
          </p:cNvSpPr>
          <p:nvPr>
            <p:ph type="title"/>
          </p:nvPr>
        </p:nvSpPr>
        <p:spPr>
          <a:xfrm>
            <a:off x="824292" y="365125"/>
            <a:ext cx="10515600" cy="1325563"/>
          </a:xfrm>
        </p:spPr>
        <p:txBody>
          <a:bodyPr/>
          <a:lstStyle/>
          <a:p>
            <a:r>
              <a:rPr lang="en-US" dirty="0">
                <a:solidFill>
                  <a:schemeClr val="bg1"/>
                </a:solidFill>
              </a:rPr>
              <a:t>THE TEAM</a:t>
            </a:r>
          </a:p>
        </p:txBody>
      </p:sp>
      <p:sp>
        <p:nvSpPr>
          <p:cNvPr id="42" name="Text Placeholder 41">
            <a:extLst>
              <a:ext uri="{FF2B5EF4-FFF2-40B4-BE49-F238E27FC236}">
                <a16:creationId xmlns:a16="http://schemas.microsoft.com/office/drawing/2014/main" xmlns="" id="{D70BF709-D6E1-4AFF-A538-E9F7D1A452C2}"/>
              </a:ext>
            </a:extLst>
          </p:cNvPr>
          <p:cNvSpPr>
            <a:spLocks noGrp="1"/>
          </p:cNvSpPr>
          <p:nvPr>
            <p:ph type="body" sz="quarter" idx="19"/>
          </p:nvPr>
        </p:nvSpPr>
        <p:spPr/>
        <p:txBody>
          <a:bodyPr>
            <a:noAutofit/>
          </a:bodyPr>
          <a:lstStyle/>
          <a:p>
            <a:pPr>
              <a:lnSpc>
                <a:spcPct val="100000"/>
              </a:lnSpc>
              <a:spcBef>
                <a:spcPts val="0"/>
              </a:spcBef>
            </a:pPr>
            <a:r>
              <a:rPr lang="en-US" sz="2800" dirty="0" err="1" smtClean="0">
                <a:solidFill>
                  <a:schemeClr val="tx1"/>
                </a:solidFill>
                <a:effectLst>
                  <a:outerShdw blurRad="38100" dist="38100" dir="2700000" algn="tl">
                    <a:srgbClr val="000000">
                      <a:alpha val="43137"/>
                    </a:srgbClr>
                  </a:outerShdw>
                </a:effectLst>
              </a:rPr>
              <a:t>Sadia</a:t>
            </a:r>
            <a:r>
              <a:rPr lang="en-US" sz="2800" dirty="0" smtClean="0">
                <a:solidFill>
                  <a:schemeClr val="tx1"/>
                </a:solidFill>
                <a:effectLst>
                  <a:outerShdw blurRad="38100" dist="38100" dir="2700000" algn="tl">
                    <a:srgbClr val="000000">
                      <a:alpha val="43137"/>
                    </a:srgbClr>
                  </a:outerShdw>
                </a:effectLst>
              </a:rPr>
              <a:t> </a:t>
            </a:r>
            <a:r>
              <a:rPr lang="en-US" sz="2800" dirty="0" err="1" smtClean="0">
                <a:solidFill>
                  <a:schemeClr val="tx1"/>
                </a:solidFill>
                <a:effectLst>
                  <a:outerShdw blurRad="38100" dist="38100" dir="2700000" algn="tl">
                    <a:srgbClr val="000000">
                      <a:alpha val="43137"/>
                    </a:srgbClr>
                  </a:outerShdw>
                </a:effectLst>
              </a:rPr>
              <a:t>Shezadi</a:t>
            </a:r>
            <a:endParaRPr lang="en-US" sz="2800" dirty="0">
              <a:solidFill>
                <a:schemeClr val="tx1"/>
              </a:solidFill>
              <a:effectLst>
                <a:outerShdw blurRad="38100" dist="38100" dir="2700000" algn="tl">
                  <a:srgbClr val="000000">
                    <a:alpha val="43137"/>
                  </a:srgbClr>
                </a:outerShdw>
              </a:effectLst>
            </a:endParaRPr>
          </a:p>
          <a:p>
            <a:pPr>
              <a:lnSpc>
                <a:spcPct val="100000"/>
              </a:lnSpc>
              <a:spcBef>
                <a:spcPts val="0"/>
              </a:spcBef>
            </a:pPr>
            <a:r>
              <a:rPr lang="en-US" i="1" dirty="0" smtClean="0">
                <a:solidFill>
                  <a:srgbClr val="FFFF00"/>
                </a:solidFill>
                <a:effectLst>
                  <a:outerShdw blurRad="38100" dist="38100" dir="2700000" algn="tl">
                    <a:srgbClr val="000000">
                      <a:alpha val="43137"/>
                    </a:srgbClr>
                  </a:outerShdw>
                </a:effectLst>
                <a:latin typeface="+mn-lt"/>
              </a:rPr>
              <a:t>Member 1</a:t>
            </a:r>
            <a:endParaRPr lang="en-US" i="1" dirty="0">
              <a:solidFill>
                <a:srgbClr val="FFFF00"/>
              </a:solidFill>
              <a:effectLst>
                <a:outerShdw blurRad="38100" dist="38100" dir="2700000" algn="tl">
                  <a:srgbClr val="000000">
                    <a:alpha val="43137"/>
                  </a:srgbClr>
                </a:outerShdw>
              </a:effectLst>
              <a:latin typeface="+mn-lt"/>
            </a:endParaRPr>
          </a:p>
        </p:txBody>
      </p:sp>
      <p:sp>
        <p:nvSpPr>
          <p:cNvPr id="43" name="Text Placeholder 42">
            <a:extLst>
              <a:ext uri="{FF2B5EF4-FFF2-40B4-BE49-F238E27FC236}">
                <a16:creationId xmlns:a16="http://schemas.microsoft.com/office/drawing/2014/main" xmlns="" id="{8CE3A891-B3D6-4B07-A0B9-8F86A9EE5882}"/>
              </a:ext>
            </a:extLst>
          </p:cNvPr>
          <p:cNvSpPr>
            <a:spLocks noGrp="1"/>
          </p:cNvSpPr>
          <p:nvPr>
            <p:ph type="body" sz="quarter" idx="20"/>
          </p:nvPr>
        </p:nvSpPr>
        <p:spPr>
          <a:xfrm>
            <a:off x="4715463" y="5779114"/>
            <a:ext cx="2700338" cy="738187"/>
          </a:xfrm>
        </p:spPr>
        <p:txBody>
          <a:bodyPr>
            <a:noAutofit/>
          </a:bodyPr>
          <a:lstStyle/>
          <a:p>
            <a:pPr>
              <a:lnSpc>
                <a:spcPct val="100000"/>
              </a:lnSpc>
              <a:spcBef>
                <a:spcPts val="0"/>
              </a:spcBef>
            </a:pPr>
            <a:r>
              <a:rPr lang="en-US" sz="2400" dirty="0" smtClean="0">
                <a:solidFill>
                  <a:schemeClr val="tx1"/>
                </a:solidFill>
                <a:effectLst>
                  <a:outerShdw blurRad="38100" dist="38100" dir="2700000" algn="tl">
                    <a:srgbClr val="000000">
                      <a:alpha val="43137"/>
                    </a:srgbClr>
                  </a:outerShdw>
                </a:effectLst>
              </a:rPr>
              <a:t>Mam </a:t>
            </a:r>
            <a:r>
              <a:rPr lang="en-US" sz="2400" dirty="0" err="1" smtClean="0">
                <a:solidFill>
                  <a:schemeClr val="tx1"/>
                </a:solidFill>
                <a:effectLst>
                  <a:outerShdw blurRad="38100" dist="38100" dir="2700000" algn="tl">
                    <a:srgbClr val="000000">
                      <a:alpha val="43137"/>
                    </a:srgbClr>
                  </a:outerShdw>
                </a:effectLst>
              </a:rPr>
              <a:t>Umra</a:t>
            </a:r>
            <a:r>
              <a:rPr lang="en-US" sz="2400" dirty="0" smtClean="0">
                <a:solidFill>
                  <a:schemeClr val="tx1"/>
                </a:solidFill>
                <a:effectLst>
                  <a:outerShdw blurRad="38100" dist="38100" dir="2700000" algn="tl">
                    <a:srgbClr val="000000">
                      <a:alpha val="43137"/>
                    </a:srgbClr>
                  </a:outerShdw>
                </a:effectLst>
              </a:rPr>
              <a:t> </a:t>
            </a:r>
            <a:r>
              <a:rPr lang="en-US" sz="2400" dirty="0" err="1" smtClean="0">
                <a:solidFill>
                  <a:schemeClr val="tx1"/>
                </a:solidFill>
                <a:effectLst>
                  <a:outerShdw blurRad="38100" dist="38100" dir="2700000" algn="tl">
                    <a:srgbClr val="000000">
                      <a:alpha val="43137"/>
                    </a:srgbClr>
                  </a:outerShdw>
                </a:effectLst>
              </a:rPr>
              <a:t>Naeem</a:t>
            </a:r>
            <a:endParaRPr lang="en-US" sz="2400" dirty="0" smtClean="0">
              <a:solidFill>
                <a:schemeClr val="tx1"/>
              </a:solidFill>
              <a:effectLst>
                <a:outerShdw blurRad="38100" dist="38100" dir="2700000" algn="tl">
                  <a:srgbClr val="000000">
                    <a:alpha val="43137"/>
                  </a:srgbClr>
                </a:outerShdw>
              </a:effectLst>
            </a:endParaRPr>
          </a:p>
          <a:p>
            <a:pPr>
              <a:lnSpc>
                <a:spcPct val="100000"/>
              </a:lnSpc>
              <a:spcBef>
                <a:spcPts val="0"/>
              </a:spcBef>
            </a:pPr>
            <a:r>
              <a:rPr lang="en-US" sz="1800" i="1" dirty="0" smtClean="0">
                <a:solidFill>
                  <a:srgbClr val="FFFF00"/>
                </a:solidFill>
                <a:effectLst>
                  <a:outerShdw blurRad="38100" dist="38100" dir="2700000" algn="tl">
                    <a:srgbClr val="000000">
                      <a:alpha val="43137"/>
                    </a:srgbClr>
                  </a:outerShdw>
                </a:effectLst>
                <a:latin typeface="+mn-lt"/>
              </a:rPr>
              <a:t>Supervisor</a:t>
            </a:r>
            <a:endParaRPr lang="en-US" sz="1800" i="1" dirty="0">
              <a:solidFill>
                <a:srgbClr val="FFFF00"/>
              </a:solidFill>
              <a:effectLst>
                <a:outerShdw blurRad="38100" dist="38100" dir="2700000" algn="tl">
                  <a:srgbClr val="000000">
                    <a:alpha val="43137"/>
                  </a:srgbClr>
                </a:outerShdw>
              </a:effectLst>
              <a:latin typeface="+mn-lt"/>
            </a:endParaRPr>
          </a:p>
        </p:txBody>
      </p:sp>
      <p:sp>
        <p:nvSpPr>
          <p:cNvPr id="44" name="Text Placeholder 43">
            <a:extLst>
              <a:ext uri="{FF2B5EF4-FFF2-40B4-BE49-F238E27FC236}">
                <a16:creationId xmlns:a16="http://schemas.microsoft.com/office/drawing/2014/main" xmlns="" id="{C7D8CB18-31C2-421A-B086-BCC239E2F5A9}"/>
              </a:ext>
            </a:extLst>
          </p:cNvPr>
          <p:cNvSpPr>
            <a:spLocks noGrp="1"/>
          </p:cNvSpPr>
          <p:nvPr>
            <p:ph type="body" sz="quarter" idx="21"/>
          </p:nvPr>
        </p:nvSpPr>
        <p:spPr/>
        <p:txBody>
          <a:bodyPr>
            <a:normAutofit/>
          </a:bodyPr>
          <a:lstStyle/>
          <a:p>
            <a:pPr>
              <a:lnSpc>
                <a:spcPct val="100000"/>
              </a:lnSpc>
              <a:spcBef>
                <a:spcPts val="0"/>
              </a:spcBef>
            </a:pPr>
            <a:r>
              <a:rPr lang="en-US" sz="2400" dirty="0" err="1" smtClean="0">
                <a:solidFill>
                  <a:schemeClr val="tx1"/>
                </a:solidFill>
                <a:effectLst>
                  <a:outerShdw blurRad="38100" dist="38100" dir="2700000" algn="tl">
                    <a:srgbClr val="000000">
                      <a:alpha val="43137"/>
                    </a:srgbClr>
                  </a:outerShdw>
                </a:effectLst>
              </a:rPr>
              <a:t>Ateeqa</a:t>
            </a:r>
            <a:r>
              <a:rPr lang="en-US" sz="2400" dirty="0">
                <a:solidFill>
                  <a:schemeClr val="tx1"/>
                </a:solidFill>
                <a:effectLst>
                  <a:outerShdw blurRad="38100" dist="38100" dir="2700000" algn="tl">
                    <a:srgbClr val="000000">
                      <a:alpha val="43137"/>
                    </a:srgbClr>
                  </a:outerShdw>
                </a:effectLst>
              </a:rPr>
              <a:t> </a:t>
            </a:r>
            <a:r>
              <a:rPr lang="en-US" sz="2400" dirty="0" err="1" smtClean="0">
                <a:solidFill>
                  <a:schemeClr val="tx1"/>
                </a:solidFill>
                <a:effectLst>
                  <a:outerShdw blurRad="38100" dist="38100" dir="2700000" algn="tl">
                    <a:srgbClr val="000000">
                      <a:alpha val="43137"/>
                    </a:srgbClr>
                  </a:outerShdw>
                </a:effectLst>
              </a:rPr>
              <a:t>Kashmala</a:t>
            </a:r>
            <a:endParaRPr lang="en-US" sz="2400" dirty="0">
              <a:solidFill>
                <a:schemeClr val="tx1"/>
              </a:solidFill>
              <a:effectLst>
                <a:outerShdw blurRad="38100" dist="38100" dir="2700000" algn="tl">
                  <a:srgbClr val="000000">
                    <a:alpha val="43137"/>
                  </a:srgbClr>
                </a:outerShdw>
              </a:effectLst>
            </a:endParaRPr>
          </a:p>
          <a:p>
            <a:pPr>
              <a:lnSpc>
                <a:spcPct val="100000"/>
              </a:lnSpc>
              <a:spcBef>
                <a:spcPts val="0"/>
              </a:spcBef>
            </a:pPr>
            <a:r>
              <a:rPr lang="en-US" sz="1800" i="1" dirty="0" err="1" smtClean="0">
                <a:solidFill>
                  <a:srgbClr val="FFFF00"/>
                </a:solidFill>
                <a:effectLst>
                  <a:outerShdw blurRad="38100" dist="38100" dir="2700000" algn="tl">
                    <a:srgbClr val="000000">
                      <a:alpha val="43137"/>
                    </a:srgbClr>
                  </a:outerShdw>
                </a:effectLst>
                <a:latin typeface="+mn-lt"/>
              </a:rPr>
              <a:t>Mamber</a:t>
            </a:r>
            <a:r>
              <a:rPr lang="en-US" sz="1800" i="1" dirty="0">
                <a:solidFill>
                  <a:srgbClr val="FFFF00"/>
                </a:solidFill>
                <a:effectLst>
                  <a:outerShdw blurRad="38100" dist="38100" dir="2700000" algn="tl">
                    <a:srgbClr val="000000">
                      <a:alpha val="43137"/>
                    </a:srgbClr>
                  </a:outerShdw>
                </a:effectLst>
                <a:latin typeface="+mn-lt"/>
              </a:rPr>
              <a:t> </a:t>
            </a:r>
            <a:r>
              <a:rPr lang="en-US" sz="1800" i="1" dirty="0" smtClean="0">
                <a:solidFill>
                  <a:srgbClr val="FFFF00"/>
                </a:solidFill>
                <a:effectLst>
                  <a:outerShdw blurRad="38100" dist="38100" dir="2700000" algn="tl">
                    <a:srgbClr val="000000">
                      <a:alpha val="43137"/>
                    </a:srgbClr>
                  </a:outerShdw>
                </a:effectLst>
                <a:latin typeface="+mn-lt"/>
              </a:rPr>
              <a:t>2</a:t>
            </a:r>
            <a:endParaRPr lang="en-US" sz="1800" i="1" dirty="0">
              <a:solidFill>
                <a:srgbClr val="FFFF00"/>
              </a:solidFill>
              <a:effectLst>
                <a:outerShdw blurRad="38100" dist="38100" dir="2700000" algn="tl">
                  <a:srgbClr val="000000">
                    <a:alpha val="43137"/>
                  </a:srgbClr>
                </a:outerShdw>
              </a:effectLst>
              <a:latin typeface="+mn-lt"/>
            </a:endParaRPr>
          </a:p>
        </p:txBody>
      </p:sp>
      <p:sp>
        <p:nvSpPr>
          <p:cNvPr id="49" name="object 6" descr="Beige rectangle">
            <a:extLst>
              <a:ext uri="{FF2B5EF4-FFF2-40B4-BE49-F238E27FC236}">
                <a16:creationId xmlns:a16="http://schemas.microsoft.com/office/drawing/2014/main" xmlns="" id="{E67B2D0F-2920-4165-BC82-05237362DABB}"/>
              </a:ext>
            </a:extLst>
          </p:cNvPr>
          <p:cNvSpPr/>
          <p:nvPr/>
        </p:nvSpPr>
        <p:spPr>
          <a:xfrm>
            <a:off x="915047" y="1332834"/>
            <a:ext cx="2160000" cy="0"/>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endParaRPr lang="en-US" dirty="0"/>
          </a:p>
        </p:txBody>
      </p:sp>
      <p:sp>
        <p:nvSpPr>
          <p:cNvPr id="29" name="Oval 28" descr="Beige circle">
            <a:extLst>
              <a:ext uri="{FF2B5EF4-FFF2-40B4-BE49-F238E27FC236}">
                <a16:creationId xmlns:a16="http://schemas.microsoft.com/office/drawing/2014/main" xmlns="" id="{23AE393F-46ED-4451-AACA-7EC20B0EE16F}"/>
              </a:ext>
            </a:extLst>
          </p:cNvPr>
          <p:cNvSpPr/>
          <p:nvPr/>
        </p:nvSpPr>
        <p:spPr>
          <a:xfrm>
            <a:off x="4097244" y="1820014"/>
            <a:ext cx="3968496" cy="396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Placeholder 56" descr="A woman">
            <a:extLst>
              <a:ext uri="{FF2B5EF4-FFF2-40B4-BE49-F238E27FC236}">
                <a16:creationId xmlns:a16="http://schemas.microsoft.com/office/drawing/2014/main" xmlns="" id="{097D4C55-25B9-4F31-8D16-7968DEF76582}"/>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a:stretch>
            <a:fillRect/>
          </a:stretch>
        </p:blipFill>
        <p:spPr>
          <a:xfrm>
            <a:off x="4335771" y="2057893"/>
            <a:ext cx="3491442" cy="3491442"/>
          </a:xfrm>
        </p:spPr>
      </p:pic>
      <p:pic>
        <p:nvPicPr>
          <p:cNvPr id="7" name="Picture Placeholder 6"/>
          <p:cNvPicPr>
            <a:picLocks noGrp="1" noChangeAspect="1"/>
          </p:cNvPicPr>
          <p:nvPr>
            <p:ph type="pic" sz="quarter" idx="14"/>
          </p:nvPr>
        </p:nvPicPr>
        <p:blipFill>
          <a:blip r:embed="rId5" cstate="print">
            <a:extLst>
              <a:ext uri="{28A0092B-C50C-407E-A947-70E740481C1C}">
                <a14:useLocalDpi xmlns:a14="http://schemas.microsoft.com/office/drawing/2010/main" val="0"/>
              </a:ext>
            </a:extLst>
          </a:blip>
          <a:srcRect/>
          <a:stretch>
            <a:fillRect/>
          </a:stretch>
        </p:blipFill>
        <p:spPr>
          <a:xfrm>
            <a:off x="7972634" y="2201354"/>
            <a:ext cx="2414016" cy="2414016"/>
          </a:xfrm>
        </p:spPr>
      </p:pic>
      <p:pic>
        <p:nvPicPr>
          <p:cNvPr id="2" name="Picture Placeholder 1"/>
          <p:cNvPicPr>
            <a:picLocks noGrp="1" noChangeAspect="1"/>
          </p:cNvPicPr>
          <p:nvPr>
            <p:ph type="pic" sz="quarter" idx="17"/>
          </p:nvPr>
        </p:nvPicPr>
        <p:blipFill rotWithShape="1">
          <a:blip r:embed="rId6" cstate="print">
            <a:extLst>
              <a:ext uri="{28A0092B-C50C-407E-A947-70E740481C1C}">
                <a14:useLocalDpi xmlns:a14="http://schemas.microsoft.com/office/drawing/2010/main" val="0"/>
              </a:ext>
            </a:extLst>
          </a:blip>
          <a:srcRect b="-1955"/>
          <a:stretch/>
        </p:blipFill>
        <p:spPr>
          <a:xfrm>
            <a:off x="1767039" y="2227107"/>
            <a:ext cx="2414016" cy="2398298"/>
          </a:xfrm>
        </p:spPr>
      </p:pic>
    </p:spTree>
    <p:extLst>
      <p:ext uri="{BB962C8B-B14F-4D97-AF65-F5344CB8AC3E}">
        <p14:creationId xmlns:p14="http://schemas.microsoft.com/office/powerpoint/2010/main" val="10659040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53244" y="351271"/>
            <a:ext cx="10515600" cy="1325563"/>
          </a:xfrm>
        </p:spPr>
        <p:txBody>
          <a:bodyPr>
            <a:normAutofit/>
          </a:bodyPr>
          <a:lstStyle/>
          <a:p>
            <a:r>
              <a:rPr lang="en-US" sz="3600" dirty="0" smtClean="0"/>
              <a:t>PROJECT ROADMAP(PHASES APPRACH)</a:t>
            </a:r>
            <a:endParaRPr lang="en-US" sz="3600" dirty="0"/>
          </a:p>
        </p:txBody>
      </p:sp>
      <p:sp>
        <p:nvSpPr>
          <p:cNvPr id="3" name="Slide Number Placeholder 2"/>
          <p:cNvSpPr>
            <a:spLocks noGrp="1"/>
          </p:cNvSpPr>
          <p:nvPr>
            <p:ph type="sldNum" sz="quarter" idx="12"/>
          </p:nvPr>
        </p:nvSpPr>
        <p:spPr/>
        <p:txBody>
          <a:bodyPr/>
          <a:lstStyle/>
          <a:p>
            <a:fld id="{82EE24B5-652C-4DB5-B7C3-B5BBEC1280B1}" type="slidenum">
              <a:rPr lang="en-US" smtClean="0"/>
              <a:t>14</a:t>
            </a:fld>
            <a:endParaRPr lang="en-US" dirty="0"/>
          </a:p>
        </p:txBody>
      </p:sp>
      <p:sp>
        <p:nvSpPr>
          <p:cNvPr id="12" name="Rounded Rectangle 11"/>
          <p:cNvSpPr/>
          <p:nvPr/>
        </p:nvSpPr>
        <p:spPr>
          <a:xfrm>
            <a:off x="1167542" y="4842082"/>
            <a:ext cx="3098041" cy="1463060"/>
          </a:xfrm>
          <a:prstGeom prst="roundRect">
            <a:avLst/>
          </a:prstGeom>
          <a:ln>
            <a:solidFill>
              <a:schemeClr val="tx2">
                <a:lumMod val="75000"/>
                <a:lumOff val="2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aphicFrame>
        <p:nvGraphicFramePr>
          <p:cNvPr id="4" name="Diagram 3"/>
          <p:cNvGraphicFramePr/>
          <p:nvPr>
            <p:extLst>
              <p:ext uri="{D42A27DB-BD31-4B8C-83A1-F6EECF244321}">
                <p14:modId xmlns:p14="http://schemas.microsoft.com/office/powerpoint/2010/main" val="3557568389"/>
              </p:ext>
            </p:extLst>
          </p:nvPr>
        </p:nvGraphicFramePr>
        <p:xfrm>
          <a:off x="1330036" y="1487606"/>
          <a:ext cx="9424400" cy="4956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bject 27" descr="Beige rectangle">
            <a:extLst>
              <a:ext uri="{FF2B5EF4-FFF2-40B4-BE49-F238E27FC236}">
                <a16:creationId xmlns:a16="http://schemas.microsoft.com/office/drawing/2014/main" xmlns="" id="{7F820741-8871-4D59-8ED1-466FEFD2AF94}"/>
              </a:ext>
            </a:extLst>
          </p:cNvPr>
          <p:cNvSpPr/>
          <p:nvPr/>
        </p:nvSpPr>
        <p:spPr>
          <a:xfrm flipV="1">
            <a:off x="1112950" y="1292802"/>
            <a:ext cx="9374075" cy="64511"/>
          </a:xfrm>
          <a:custGeom>
            <a:avLst/>
            <a:gdLst/>
            <a:ahLst/>
            <a:cxnLst/>
            <a:rect l="l" t="t" r="r" b="b"/>
            <a:pathLst>
              <a:path w="2501265">
                <a:moveTo>
                  <a:pt x="0" y="0"/>
                </a:moveTo>
                <a:lnTo>
                  <a:pt x="2500883" y="0"/>
                </a:lnTo>
              </a:path>
            </a:pathLst>
          </a:custGeom>
          <a:ln w="54863">
            <a:solidFill>
              <a:schemeClr val="accent5">
                <a:lumMod val="60000"/>
                <a:lumOff val="40000"/>
              </a:schemeClr>
            </a:solidFill>
          </a:ln>
        </p:spPr>
        <p:txBody>
          <a:bodyPr wrap="square" lIns="0" tIns="0" rIns="0" bIns="0" rtlCol="0"/>
          <a:lstStyle/>
          <a:p>
            <a:endParaRPr lang="en-US" b="1" dirty="0">
              <a:ln w="22225">
                <a:solidFill>
                  <a:schemeClr val="accent3">
                    <a:lumMod val="75000"/>
                    <a:lumOff val="25000"/>
                  </a:schemeClr>
                </a:solidFill>
                <a:prstDash val="solid"/>
              </a:ln>
              <a:solidFill>
                <a:schemeClr val="accent2">
                  <a:lumMod val="40000"/>
                  <a:lumOff val="60000"/>
                </a:schemeClr>
              </a:solidFill>
            </a:endParaRPr>
          </a:p>
        </p:txBody>
      </p:sp>
      <p:sp>
        <p:nvSpPr>
          <p:cNvPr id="13" name="TextBox 12"/>
          <p:cNvSpPr txBox="1"/>
          <p:nvPr/>
        </p:nvSpPr>
        <p:spPr>
          <a:xfrm>
            <a:off x="1351129" y="5003247"/>
            <a:ext cx="2470244" cy="1354217"/>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Comic Sans MS" panose="030F0702030302020204" pitchFamily="66" charset="0"/>
              </a:rPr>
              <a:t>Application Source Code</a:t>
            </a:r>
          </a:p>
          <a:p>
            <a:pPr marL="285750" indent="-285750">
              <a:buFont typeface="Arial" panose="020B0604020202020204" pitchFamily="34" charset="0"/>
              <a:buChar char="•"/>
            </a:pPr>
            <a:r>
              <a:rPr lang="en-US" sz="1600" dirty="0" smtClean="0">
                <a:latin typeface="Comic Sans MS" panose="030F0702030302020204" pitchFamily="66" charset="0"/>
              </a:rPr>
              <a:t>Final Presentation</a:t>
            </a:r>
          </a:p>
          <a:p>
            <a:pPr marL="285750" indent="-285750">
              <a:buFont typeface="Arial" panose="020B0604020202020204" pitchFamily="34" charset="0"/>
              <a:buChar char="•"/>
            </a:pPr>
            <a:r>
              <a:rPr lang="en-US" sz="1600" dirty="0" smtClean="0">
                <a:latin typeface="Comic Sans MS" panose="030F0702030302020204" pitchFamily="66" charset="0"/>
              </a:rPr>
              <a:t>Final Report</a:t>
            </a:r>
          </a:p>
          <a:p>
            <a:endParaRPr lang="en-US" sz="1600" dirty="0">
              <a:latin typeface="Comic Sans MS" panose="030F0702030302020204" pitchFamily="66" charset="0"/>
            </a:endParaRPr>
          </a:p>
        </p:txBody>
      </p:sp>
    </p:spTree>
    <p:extLst>
      <p:ext uri="{BB962C8B-B14F-4D97-AF65-F5344CB8AC3E}">
        <p14:creationId xmlns:p14="http://schemas.microsoft.com/office/powerpoint/2010/main" val="48053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Oval 5" descr="Beige oval">
            <a:extLst>
              <a:ext uri="{FF2B5EF4-FFF2-40B4-BE49-F238E27FC236}">
                <a16:creationId xmlns:a16="http://schemas.microsoft.com/office/drawing/2014/main" xmlns="" id="{7F1F7E6E-09DB-407E-9D0A-1AACE771962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xmlns="" id="{160AF24A-ACB5-4319-9371-B0D71908A725}"/>
              </a:ext>
            </a:extLst>
          </p:cNvPr>
          <p:cNvSpPr>
            <a:spLocks noGrp="1"/>
          </p:cNvSpPr>
          <p:nvPr>
            <p:ph type="title"/>
          </p:nvPr>
        </p:nvSpPr>
        <p:spPr>
          <a:xfrm>
            <a:off x="556317" y="0"/>
            <a:ext cx="10515600" cy="1325563"/>
          </a:xfrm>
        </p:spPr>
        <p:txBody>
          <a:bodyPr>
            <a:normAutofit/>
          </a:bodyPr>
          <a:lstStyle/>
          <a:p>
            <a:r>
              <a:rPr lang="en-US" dirty="0" smtClean="0">
                <a:solidFill>
                  <a:schemeClr val="bg2">
                    <a:lumMod val="75000"/>
                  </a:schemeClr>
                </a:solidFill>
              </a:rPr>
              <a:t>KEY TIMELINE GOAL</a:t>
            </a:r>
            <a:endParaRPr lang="en-US" dirty="0">
              <a:solidFill>
                <a:schemeClr val="bg2">
                  <a:lumMod val="75000"/>
                </a:schemeClr>
              </a:solidFill>
            </a:endParaRPr>
          </a:p>
        </p:txBody>
      </p:sp>
      <p:sp>
        <p:nvSpPr>
          <p:cNvPr id="3" name="Slide Number Placeholder 2">
            <a:extLst>
              <a:ext uri="{FF2B5EF4-FFF2-40B4-BE49-F238E27FC236}">
                <a16:creationId xmlns:a16="http://schemas.microsoft.com/office/drawing/2014/main" xmlns="" id="{549181BA-BE91-4062-B6BE-B8C10EBD587B}"/>
              </a:ext>
            </a:extLst>
          </p:cNvPr>
          <p:cNvSpPr>
            <a:spLocks noGrp="1"/>
          </p:cNvSpPr>
          <p:nvPr>
            <p:ph type="sldNum" sz="quarter" idx="12"/>
          </p:nvPr>
        </p:nvSpPr>
        <p:spPr/>
        <p:txBody>
          <a:bodyPr/>
          <a:lstStyle/>
          <a:p>
            <a:fld id="{82EE24B5-652C-4DB5-B7C3-B5BBEC1280B1}" type="slidenum">
              <a:rPr lang="en-US" smtClean="0">
                <a:solidFill>
                  <a:schemeClr val="tx1"/>
                </a:solidFill>
              </a:rPr>
              <a:t>15</a:t>
            </a:fld>
            <a:endParaRPr lang="en-US" dirty="0">
              <a:solidFill>
                <a:schemeClr val="tx1"/>
              </a:solidFill>
            </a:endParaRPr>
          </a:p>
        </p:txBody>
      </p:sp>
      <p:graphicFrame>
        <p:nvGraphicFramePr>
          <p:cNvPr id="8" name="Content Placeholder 7">
            <a:extLst>
              <a:ext uri="{FF2B5EF4-FFF2-40B4-BE49-F238E27FC236}">
                <a16:creationId xmlns:a16="http://schemas.microsoft.com/office/drawing/2014/main" xmlns="" id="{59F17430-EB02-4E9E-9F5E-C086C9EB9A69}"/>
              </a:ext>
            </a:extLst>
          </p:cNvPr>
          <p:cNvGraphicFramePr>
            <a:graphicFrameLocks/>
          </p:cNvGraphicFramePr>
          <p:nvPr>
            <p:extLst>
              <p:ext uri="{D42A27DB-BD31-4B8C-83A1-F6EECF244321}">
                <p14:modId xmlns:p14="http://schemas.microsoft.com/office/powerpoint/2010/main" val="3415797914"/>
              </p:ext>
            </p:extLst>
          </p:nvPr>
        </p:nvGraphicFramePr>
        <p:xfrm>
          <a:off x="388441" y="3225798"/>
          <a:ext cx="10848906" cy="1872000"/>
        </p:xfrm>
        <a:graphic>
          <a:graphicData uri="http://schemas.openxmlformats.org/drawingml/2006/table">
            <a:tbl>
              <a:tblPr firstRow="1" bandRow="1">
                <a:tableStyleId>{5C22544A-7EE6-4342-B048-85BDC9FD1C3A}</a:tableStyleId>
              </a:tblPr>
              <a:tblGrid>
                <a:gridCol w="4447830">
                  <a:extLst>
                    <a:ext uri="{9D8B030D-6E8A-4147-A177-3AD203B41FA5}">
                      <a16:colId xmlns:a16="http://schemas.microsoft.com/office/drawing/2014/main" xmlns="" val="2120316286"/>
                    </a:ext>
                  </a:extLst>
                </a:gridCol>
                <a:gridCol w="2133692">
                  <a:extLst>
                    <a:ext uri="{9D8B030D-6E8A-4147-A177-3AD203B41FA5}">
                      <a16:colId xmlns:a16="http://schemas.microsoft.com/office/drawing/2014/main" xmlns="" val="3254578854"/>
                    </a:ext>
                  </a:extLst>
                </a:gridCol>
                <a:gridCol w="2133692">
                  <a:extLst>
                    <a:ext uri="{9D8B030D-6E8A-4147-A177-3AD203B41FA5}">
                      <a16:colId xmlns:a16="http://schemas.microsoft.com/office/drawing/2014/main" xmlns="" val="2480324120"/>
                    </a:ext>
                  </a:extLst>
                </a:gridCol>
                <a:gridCol w="2133692">
                  <a:extLst>
                    <a:ext uri="{9D8B030D-6E8A-4147-A177-3AD203B41FA5}">
                      <a16:colId xmlns:a16="http://schemas.microsoft.com/office/drawing/2014/main" xmlns="" val="3000376450"/>
                    </a:ext>
                  </a:extLst>
                </a:gridCol>
              </a:tblGrid>
              <a:tr h="468000">
                <a:tc>
                  <a:txBody>
                    <a:bodyPr/>
                    <a:lstStyle/>
                    <a:p>
                      <a:pPr marL="226800"/>
                      <a:r>
                        <a:rPr lang="en-US" sz="1400" b="1" dirty="0" smtClean="0">
                          <a:solidFill>
                            <a:schemeClr val="tx2">
                              <a:alpha val="70000"/>
                            </a:schemeClr>
                          </a:solidFill>
                          <a:latin typeface="+mn-lt"/>
                          <a:ea typeface="+mn-ea"/>
                          <a:cs typeface="+mn-cs"/>
                        </a:rPr>
                        <a:t>1.Software</a:t>
                      </a:r>
                      <a:r>
                        <a:rPr lang="en-US" sz="1400" b="1" baseline="0" dirty="0" smtClean="0">
                          <a:solidFill>
                            <a:schemeClr val="tx2">
                              <a:alpha val="70000"/>
                            </a:schemeClr>
                          </a:solidFill>
                          <a:latin typeface="+mn-lt"/>
                          <a:ea typeface="+mn-ea"/>
                          <a:cs typeface="+mn-cs"/>
                        </a:rPr>
                        <a:t> Requirement Specifications</a:t>
                      </a:r>
                      <a:endParaRPr lang="en-US" sz="1400" b="1" dirty="0">
                        <a:solidFill>
                          <a:schemeClr val="tx2">
                            <a:alpha val="70000"/>
                          </a:schemeClr>
                        </a:solidFill>
                        <a:latin typeface="Lato" panose="020F0502020204030203" pitchFamily="34" charset="0"/>
                        <a:ea typeface="Lato" panose="020F0502020204030203" pitchFamily="34" charset="0"/>
                        <a:cs typeface="Lato" panose="020F0502020204030203" pitchFamily="34" charset="0"/>
                      </a:endParaRPr>
                    </a:p>
                  </a:txBody>
                  <a:tcPr marL="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alpha val="50000"/>
                      </a:schemeClr>
                    </a:solidFill>
                  </a:tcPr>
                </a:tc>
                <a:tc>
                  <a:txBody>
                    <a:bodyPr/>
                    <a:lstStyle/>
                    <a:p>
                      <a:pPr marL="350520">
                        <a:lnSpc>
                          <a:spcPct val="100000"/>
                        </a:lnSpc>
                        <a:spcBef>
                          <a:spcPts val="415"/>
                        </a:spcBef>
                      </a:pPr>
                      <a:endParaRPr sz="1200" dirty="0">
                        <a:solidFill>
                          <a:schemeClr val="tx2">
                            <a:alpha val="70000"/>
                          </a:schemeClr>
                        </a:solidFill>
                        <a:latin typeface="+mn-lt"/>
                        <a:cs typeface="Arial"/>
                      </a:endParaRPr>
                    </a:p>
                  </a:txBody>
                  <a:tcPr marL="0" marR="0" marT="5270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alpha val="50000"/>
                      </a:schemeClr>
                    </a:solidFill>
                  </a:tcPr>
                </a:tc>
                <a:tc>
                  <a:txBody>
                    <a:bodyPr/>
                    <a:lstStyle/>
                    <a:p>
                      <a:pPr marL="363220">
                        <a:lnSpc>
                          <a:spcPct val="100000"/>
                        </a:lnSpc>
                        <a:spcBef>
                          <a:spcPts val="415"/>
                        </a:spcBef>
                      </a:pPr>
                      <a:endParaRPr sz="1200" dirty="0">
                        <a:solidFill>
                          <a:schemeClr val="tx2">
                            <a:alpha val="70000"/>
                          </a:schemeClr>
                        </a:solidFill>
                        <a:latin typeface="+mn-lt"/>
                        <a:cs typeface="Arial"/>
                      </a:endParaRPr>
                    </a:p>
                  </a:txBody>
                  <a:tcPr marL="0" marR="0" marT="5270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alpha val="50000"/>
                      </a:schemeClr>
                    </a:solidFill>
                  </a:tcPr>
                </a:tc>
                <a:tc>
                  <a:txBody>
                    <a:bodyPr/>
                    <a:lstStyle/>
                    <a:p>
                      <a:pPr marL="367665">
                        <a:lnSpc>
                          <a:spcPct val="100000"/>
                        </a:lnSpc>
                        <a:spcBef>
                          <a:spcPts val="415"/>
                        </a:spcBef>
                      </a:pPr>
                      <a:endParaRPr sz="1200" dirty="0">
                        <a:solidFill>
                          <a:schemeClr val="tx2">
                            <a:alpha val="70000"/>
                          </a:schemeClr>
                        </a:solidFill>
                        <a:latin typeface="+mn-lt"/>
                        <a:cs typeface="Arial"/>
                      </a:endParaRPr>
                    </a:p>
                  </a:txBody>
                  <a:tcPr marL="0" marR="0" marT="5270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xmlns="" val="1772886727"/>
                  </a:ext>
                </a:extLst>
              </a:tr>
              <a:tr h="468000">
                <a:tc>
                  <a:txBody>
                    <a:bodyPr/>
                    <a:lstStyle/>
                    <a:p>
                      <a:pPr marL="226800" marR="0" lvl="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alpha val="70000"/>
                            </a:schemeClr>
                          </a:solidFill>
                          <a:latin typeface="+mn-lt"/>
                          <a:ea typeface="+mn-ea"/>
                          <a:cs typeface="+mn-cs"/>
                        </a:rPr>
                        <a:t>2.Documentation</a:t>
                      </a:r>
                      <a:r>
                        <a:rPr lang="en-US" sz="1400" b="1" baseline="0" dirty="0" smtClean="0">
                          <a:solidFill>
                            <a:schemeClr val="tx1">
                              <a:alpha val="70000"/>
                            </a:schemeClr>
                          </a:solidFill>
                          <a:latin typeface="+mn-lt"/>
                          <a:ea typeface="+mn-ea"/>
                          <a:cs typeface="+mn-cs"/>
                        </a:rPr>
                        <a:t> Design</a:t>
                      </a:r>
                      <a:endParaRPr lang="en-US" sz="1400" b="1" dirty="0">
                        <a:solidFill>
                          <a:schemeClr val="tx1">
                            <a:alpha val="70000"/>
                          </a:schemeClr>
                        </a:solidFill>
                        <a:latin typeface="Lato" panose="020F0502020204030203" pitchFamily="34" charset="0"/>
                        <a:ea typeface="Lato" panose="020F0502020204030203" pitchFamily="34" charset="0"/>
                        <a:cs typeface="Lato" panose="020F0502020204030203" pitchFamily="34" charset="0"/>
                      </a:endParaRPr>
                    </a:p>
                  </a:txBody>
                  <a:tcPr marL="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350520">
                        <a:lnSpc>
                          <a:spcPct val="100000"/>
                        </a:lnSpc>
                        <a:spcBef>
                          <a:spcPts val="415"/>
                        </a:spcBef>
                      </a:pPr>
                      <a:endParaRPr sz="1200" dirty="0">
                        <a:solidFill>
                          <a:schemeClr val="tx2">
                            <a:alpha val="70000"/>
                          </a:schemeClr>
                        </a:solidFill>
                        <a:latin typeface="+mn-lt"/>
                        <a:cs typeface="Arial"/>
                      </a:endParaRPr>
                    </a:p>
                  </a:txBody>
                  <a:tcPr marL="0" marR="0" marT="5270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363220">
                        <a:lnSpc>
                          <a:spcPct val="100000"/>
                        </a:lnSpc>
                        <a:spcBef>
                          <a:spcPts val="415"/>
                        </a:spcBef>
                      </a:pPr>
                      <a:endParaRPr sz="1200" dirty="0">
                        <a:solidFill>
                          <a:schemeClr val="tx2">
                            <a:alpha val="70000"/>
                          </a:schemeClr>
                        </a:solidFill>
                        <a:latin typeface="+mn-lt"/>
                        <a:cs typeface="Arial"/>
                      </a:endParaRPr>
                    </a:p>
                  </a:txBody>
                  <a:tcPr marL="0" marR="0" marT="5270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367665">
                        <a:lnSpc>
                          <a:spcPct val="100000"/>
                        </a:lnSpc>
                        <a:spcBef>
                          <a:spcPts val="415"/>
                        </a:spcBef>
                      </a:pPr>
                      <a:endParaRPr sz="1200" dirty="0">
                        <a:solidFill>
                          <a:schemeClr val="tx2">
                            <a:alpha val="70000"/>
                          </a:schemeClr>
                        </a:solidFill>
                        <a:latin typeface="+mn-lt"/>
                        <a:cs typeface="Arial"/>
                      </a:endParaRPr>
                    </a:p>
                  </a:txBody>
                  <a:tcPr marL="0" marR="0" marT="5270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4171228187"/>
                  </a:ext>
                </a:extLst>
              </a:tr>
              <a:tr h="468000">
                <a:tc>
                  <a:txBody>
                    <a:bodyPr/>
                    <a:lstStyle/>
                    <a:p>
                      <a:pPr marL="226800" marR="0" lvl="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2">
                              <a:alpha val="70000"/>
                            </a:schemeClr>
                          </a:solidFill>
                          <a:latin typeface="+mn-lt"/>
                          <a:ea typeface="+mn-ea"/>
                          <a:cs typeface="+mn-cs"/>
                        </a:rPr>
                        <a:t>3.Prototype</a:t>
                      </a:r>
                      <a:r>
                        <a:rPr lang="en-US" sz="1400" b="1" baseline="0" dirty="0" smtClean="0">
                          <a:solidFill>
                            <a:schemeClr val="tx2">
                              <a:alpha val="70000"/>
                            </a:schemeClr>
                          </a:solidFill>
                          <a:latin typeface="+mn-lt"/>
                          <a:ea typeface="+mn-ea"/>
                          <a:cs typeface="+mn-cs"/>
                        </a:rPr>
                        <a:t> Phase</a:t>
                      </a:r>
                      <a:endParaRPr lang="en-US" sz="1400" b="1" dirty="0">
                        <a:solidFill>
                          <a:schemeClr val="tx2">
                            <a:alpha val="70000"/>
                          </a:schemeClr>
                        </a:solidFill>
                        <a:latin typeface="Lato" panose="020F0502020204030203" pitchFamily="34" charset="0"/>
                        <a:ea typeface="Lato" panose="020F0502020204030203" pitchFamily="34" charset="0"/>
                        <a:cs typeface="Lato" panose="020F0502020204030203" pitchFamily="34" charset="0"/>
                      </a:endParaRPr>
                    </a:p>
                  </a:txBody>
                  <a:tcPr marL="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alpha val="50000"/>
                      </a:schemeClr>
                    </a:solidFill>
                  </a:tcPr>
                </a:tc>
                <a:tc>
                  <a:txBody>
                    <a:bodyPr/>
                    <a:lstStyle/>
                    <a:p>
                      <a:pPr marL="350520">
                        <a:lnSpc>
                          <a:spcPct val="100000"/>
                        </a:lnSpc>
                        <a:spcBef>
                          <a:spcPts val="415"/>
                        </a:spcBef>
                      </a:pPr>
                      <a:endParaRPr sz="1200" dirty="0">
                        <a:solidFill>
                          <a:schemeClr val="tx2">
                            <a:alpha val="70000"/>
                          </a:schemeClr>
                        </a:solidFill>
                        <a:latin typeface="+mn-lt"/>
                        <a:cs typeface="Arial"/>
                      </a:endParaRPr>
                    </a:p>
                  </a:txBody>
                  <a:tcPr marL="0" marR="0" marT="5270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alpha val="50000"/>
                      </a:schemeClr>
                    </a:solidFill>
                  </a:tcPr>
                </a:tc>
                <a:tc>
                  <a:txBody>
                    <a:bodyPr/>
                    <a:lstStyle/>
                    <a:p>
                      <a:pPr marL="363220">
                        <a:lnSpc>
                          <a:spcPct val="100000"/>
                        </a:lnSpc>
                        <a:spcBef>
                          <a:spcPts val="415"/>
                        </a:spcBef>
                      </a:pPr>
                      <a:endParaRPr sz="1200" dirty="0">
                        <a:solidFill>
                          <a:schemeClr val="tx2">
                            <a:alpha val="70000"/>
                          </a:schemeClr>
                        </a:solidFill>
                        <a:latin typeface="+mn-lt"/>
                        <a:cs typeface="Arial"/>
                      </a:endParaRPr>
                    </a:p>
                  </a:txBody>
                  <a:tcPr marL="0" marR="0" marT="5270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alpha val="50000"/>
                      </a:schemeClr>
                    </a:solidFill>
                  </a:tcPr>
                </a:tc>
                <a:tc>
                  <a:txBody>
                    <a:bodyPr/>
                    <a:lstStyle/>
                    <a:p>
                      <a:pPr marL="367665">
                        <a:lnSpc>
                          <a:spcPct val="100000"/>
                        </a:lnSpc>
                        <a:spcBef>
                          <a:spcPts val="415"/>
                        </a:spcBef>
                      </a:pPr>
                      <a:endParaRPr sz="1200" dirty="0">
                        <a:solidFill>
                          <a:schemeClr val="tx2">
                            <a:alpha val="70000"/>
                          </a:schemeClr>
                        </a:solidFill>
                        <a:latin typeface="+mn-lt"/>
                        <a:cs typeface="Arial"/>
                      </a:endParaRPr>
                    </a:p>
                  </a:txBody>
                  <a:tcPr marL="0" marR="0" marT="5270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xmlns="" val="1811273019"/>
                  </a:ext>
                </a:extLst>
              </a:tr>
              <a:tr h="468000">
                <a:tc>
                  <a:txBody>
                    <a:bodyPr/>
                    <a:lstStyle/>
                    <a:p>
                      <a:pPr marL="226800" marR="0" lvl="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solidFill>
                            <a:schemeClr val="tx1">
                              <a:alpha val="70000"/>
                            </a:schemeClr>
                          </a:solidFill>
                          <a:latin typeface="+mn-lt"/>
                          <a:ea typeface="+mn-ea"/>
                          <a:cs typeface="+mn-cs"/>
                        </a:rPr>
                        <a:t>4.Final Deliverable</a:t>
                      </a:r>
                      <a:endParaRPr lang="en-US" sz="1400" b="1" dirty="0">
                        <a:solidFill>
                          <a:schemeClr val="tx1">
                            <a:alpha val="70000"/>
                          </a:schemeClr>
                        </a:solidFill>
                        <a:latin typeface="Lato" panose="020F0502020204030203" pitchFamily="34" charset="0"/>
                        <a:ea typeface="Lato" panose="020F0502020204030203" pitchFamily="34" charset="0"/>
                        <a:cs typeface="Lato" panose="020F0502020204030203" pitchFamily="34" charset="0"/>
                      </a:endParaRPr>
                    </a:p>
                  </a:txBody>
                  <a:tcPr marL="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50520">
                        <a:lnSpc>
                          <a:spcPct val="100000"/>
                        </a:lnSpc>
                        <a:spcBef>
                          <a:spcPts val="370"/>
                        </a:spcBef>
                      </a:pPr>
                      <a:endParaRPr sz="1200" dirty="0">
                        <a:solidFill>
                          <a:schemeClr val="tx2">
                            <a:alpha val="70000"/>
                          </a:schemeClr>
                        </a:solidFill>
                        <a:latin typeface="+mn-lt"/>
                        <a:cs typeface="Arial"/>
                      </a:endParaRPr>
                    </a:p>
                  </a:txBody>
                  <a:tcPr marL="0" marR="0" marT="4699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63220">
                        <a:lnSpc>
                          <a:spcPct val="100000"/>
                        </a:lnSpc>
                        <a:spcBef>
                          <a:spcPts val="370"/>
                        </a:spcBef>
                      </a:pPr>
                      <a:endParaRPr sz="1200" dirty="0">
                        <a:solidFill>
                          <a:schemeClr val="tx2">
                            <a:alpha val="70000"/>
                          </a:schemeClr>
                        </a:solidFill>
                        <a:latin typeface="+mn-lt"/>
                        <a:cs typeface="Arial"/>
                      </a:endParaRPr>
                    </a:p>
                  </a:txBody>
                  <a:tcPr marL="0" marR="0" marT="4699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67665">
                        <a:lnSpc>
                          <a:spcPct val="100000"/>
                        </a:lnSpc>
                        <a:spcBef>
                          <a:spcPts val="370"/>
                        </a:spcBef>
                      </a:pPr>
                      <a:endParaRPr sz="1200" dirty="0">
                        <a:solidFill>
                          <a:schemeClr val="tx2">
                            <a:alpha val="70000"/>
                          </a:schemeClr>
                        </a:solidFill>
                        <a:latin typeface="+mn-lt"/>
                        <a:cs typeface="Arial"/>
                      </a:endParaRPr>
                    </a:p>
                  </a:txBody>
                  <a:tcPr marL="0" marR="0" marT="4699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043928045"/>
                  </a:ext>
                </a:extLst>
              </a:tr>
            </a:tbl>
          </a:graphicData>
        </a:graphic>
      </p:graphicFrame>
      <p:sp>
        <p:nvSpPr>
          <p:cNvPr id="9" name="object 18" descr="Beige rectangle">
            <a:extLst>
              <a:ext uri="{FF2B5EF4-FFF2-40B4-BE49-F238E27FC236}">
                <a16:creationId xmlns:a16="http://schemas.microsoft.com/office/drawing/2014/main" xmlns="" id="{2D844B0B-BA7B-4E53-BCA1-628F65C6A4CA}"/>
              </a:ext>
            </a:extLst>
          </p:cNvPr>
          <p:cNvSpPr/>
          <p:nvPr/>
        </p:nvSpPr>
        <p:spPr>
          <a:xfrm flipV="1">
            <a:off x="684956" y="706954"/>
            <a:ext cx="4234773" cy="297597"/>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
        <p:nvSpPr>
          <p:cNvPr id="10" name="Rounded Rectangle 3" descr="Blue rectangle">
            <a:extLst>
              <a:ext uri="{FF2B5EF4-FFF2-40B4-BE49-F238E27FC236}">
                <a16:creationId xmlns:a16="http://schemas.microsoft.com/office/drawing/2014/main" xmlns="" id="{EB77E677-0739-46F4-AE7B-6BA7CDE3BB98}"/>
              </a:ext>
            </a:extLst>
          </p:cNvPr>
          <p:cNvSpPr/>
          <p:nvPr/>
        </p:nvSpPr>
        <p:spPr>
          <a:xfrm>
            <a:off x="3926835" y="3265169"/>
            <a:ext cx="1592580"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ounded Rectangle 15" descr="White rectangle">
            <a:extLst>
              <a:ext uri="{FF2B5EF4-FFF2-40B4-BE49-F238E27FC236}">
                <a16:creationId xmlns:a16="http://schemas.microsoft.com/office/drawing/2014/main" xmlns="" id="{8D7368F4-D8C2-452B-9E7A-BFE03C25A22E}"/>
              </a:ext>
            </a:extLst>
          </p:cNvPr>
          <p:cNvSpPr/>
          <p:nvPr/>
        </p:nvSpPr>
        <p:spPr>
          <a:xfrm>
            <a:off x="5519415" y="3753322"/>
            <a:ext cx="2180347" cy="32766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ounded Rectangle 16" descr="Blue rectangle">
            <a:extLst>
              <a:ext uri="{FF2B5EF4-FFF2-40B4-BE49-F238E27FC236}">
                <a16:creationId xmlns:a16="http://schemas.microsoft.com/office/drawing/2014/main" xmlns="" id="{DDAE81EB-0F97-479A-B63D-B102718BABE3}"/>
              </a:ext>
            </a:extLst>
          </p:cNvPr>
          <p:cNvSpPr/>
          <p:nvPr/>
        </p:nvSpPr>
        <p:spPr>
          <a:xfrm>
            <a:off x="7699762" y="4215616"/>
            <a:ext cx="2101062"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7" descr="White rectangle">
            <a:extLst>
              <a:ext uri="{FF2B5EF4-FFF2-40B4-BE49-F238E27FC236}">
                <a16:creationId xmlns:a16="http://schemas.microsoft.com/office/drawing/2014/main" xmlns="" id="{7846A869-67E3-495C-94B0-430ABC77A13C}"/>
              </a:ext>
            </a:extLst>
          </p:cNvPr>
          <p:cNvSpPr/>
          <p:nvPr/>
        </p:nvSpPr>
        <p:spPr>
          <a:xfrm>
            <a:off x="9800824" y="4722318"/>
            <a:ext cx="1380942" cy="327660"/>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Content Placeholder 6">
            <a:extLst>
              <a:ext uri="{FF2B5EF4-FFF2-40B4-BE49-F238E27FC236}">
                <a16:creationId xmlns:a16="http://schemas.microsoft.com/office/drawing/2014/main" xmlns="" id="{DDE79E8D-A65B-4E6D-9417-005E32685C50}"/>
              </a:ext>
            </a:extLst>
          </p:cNvPr>
          <p:cNvSpPr txBox="1">
            <a:spLocks/>
          </p:cNvSpPr>
          <p:nvPr/>
        </p:nvSpPr>
        <p:spPr>
          <a:xfrm>
            <a:off x="3873629" y="2116959"/>
            <a:ext cx="1411995" cy="89191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Clr>
                <a:schemeClr val="accent1"/>
              </a:buClr>
              <a:buNone/>
            </a:pPr>
            <a:r>
              <a:rPr lang="en-US" b="1" i="1" dirty="0" smtClean="0">
                <a:solidFill>
                  <a:schemeClr val="tx1"/>
                </a:solidFill>
                <a:cs typeface="Arial"/>
              </a:rPr>
              <a:t>29/4/2024 TO</a:t>
            </a:r>
          </a:p>
          <a:p>
            <a:pPr marL="0" indent="0">
              <a:lnSpc>
                <a:spcPct val="100000"/>
              </a:lnSpc>
              <a:spcBef>
                <a:spcPts val="600"/>
              </a:spcBef>
              <a:buClr>
                <a:schemeClr val="accent1"/>
              </a:buClr>
              <a:buNone/>
            </a:pPr>
            <a:r>
              <a:rPr lang="en-US" b="1" i="1" dirty="0" smtClean="0">
                <a:solidFill>
                  <a:schemeClr val="tx1"/>
                </a:solidFill>
                <a:cs typeface="Arial"/>
              </a:rPr>
              <a:t>20/5/2024</a:t>
            </a:r>
            <a:endParaRPr lang="en-US" b="1" i="1" dirty="0">
              <a:solidFill>
                <a:schemeClr val="tx1"/>
              </a:solidFill>
              <a:cs typeface="Arial"/>
            </a:endParaRPr>
          </a:p>
        </p:txBody>
      </p:sp>
      <p:sp>
        <p:nvSpPr>
          <p:cNvPr id="16" name="Content Placeholder 6">
            <a:extLst>
              <a:ext uri="{FF2B5EF4-FFF2-40B4-BE49-F238E27FC236}">
                <a16:creationId xmlns:a16="http://schemas.microsoft.com/office/drawing/2014/main" xmlns="" id="{F0AAED1E-419C-4885-9EC0-DB6EDF3BFA8D}"/>
              </a:ext>
            </a:extLst>
          </p:cNvPr>
          <p:cNvSpPr txBox="1">
            <a:spLocks/>
          </p:cNvSpPr>
          <p:nvPr/>
        </p:nvSpPr>
        <p:spPr>
          <a:xfrm>
            <a:off x="5814117" y="2094558"/>
            <a:ext cx="1108320" cy="96496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Clr>
                <a:schemeClr val="accent1"/>
              </a:buClr>
              <a:buNone/>
            </a:pPr>
            <a:r>
              <a:rPr lang="en-US" b="1" i="1" dirty="0" smtClean="0">
                <a:solidFill>
                  <a:schemeClr val="tx1"/>
                </a:solidFill>
                <a:cs typeface="Arial"/>
              </a:rPr>
              <a:t>21/5/2024</a:t>
            </a:r>
          </a:p>
          <a:p>
            <a:pPr marL="0" indent="0">
              <a:lnSpc>
                <a:spcPct val="100000"/>
              </a:lnSpc>
              <a:spcBef>
                <a:spcPts val="600"/>
              </a:spcBef>
              <a:buClr>
                <a:schemeClr val="accent1"/>
              </a:buClr>
              <a:buNone/>
            </a:pPr>
            <a:r>
              <a:rPr lang="en-US" b="1" i="1" dirty="0" smtClean="0">
                <a:solidFill>
                  <a:schemeClr val="tx1"/>
                </a:solidFill>
                <a:cs typeface="Arial"/>
              </a:rPr>
              <a:t>TO</a:t>
            </a:r>
          </a:p>
          <a:p>
            <a:pPr marL="0" indent="0">
              <a:lnSpc>
                <a:spcPct val="100000"/>
              </a:lnSpc>
              <a:spcBef>
                <a:spcPts val="600"/>
              </a:spcBef>
              <a:buClr>
                <a:schemeClr val="accent1"/>
              </a:buClr>
              <a:buNone/>
            </a:pPr>
            <a:r>
              <a:rPr lang="en-US" b="1" i="1" dirty="0" smtClean="0">
                <a:solidFill>
                  <a:schemeClr val="tx1"/>
                </a:solidFill>
                <a:cs typeface="Arial"/>
              </a:rPr>
              <a:t>11/7/2024</a:t>
            </a:r>
            <a:endParaRPr lang="en-US" b="1" i="1" dirty="0">
              <a:solidFill>
                <a:schemeClr val="tx1"/>
              </a:solidFill>
              <a:cs typeface="Arial"/>
            </a:endParaRPr>
          </a:p>
        </p:txBody>
      </p:sp>
      <p:sp>
        <p:nvSpPr>
          <p:cNvPr id="17" name="Content Placeholder 6">
            <a:extLst>
              <a:ext uri="{FF2B5EF4-FFF2-40B4-BE49-F238E27FC236}">
                <a16:creationId xmlns:a16="http://schemas.microsoft.com/office/drawing/2014/main" xmlns="" id="{A04A69BD-5A4C-4A4D-982B-D6BA073CE299}"/>
              </a:ext>
            </a:extLst>
          </p:cNvPr>
          <p:cNvSpPr txBox="1">
            <a:spLocks/>
          </p:cNvSpPr>
          <p:nvPr/>
        </p:nvSpPr>
        <p:spPr>
          <a:xfrm>
            <a:off x="7699762" y="2075284"/>
            <a:ext cx="1318320" cy="91022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Clr>
                <a:schemeClr val="accent1"/>
              </a:buClr>
              <a:buNone/>
            </a:pPr>
            <a:r>
              <a:rPr lang="en-US" b="1" i="1" dirty="0" smtClean="0">
                <a:solidFill>
                  <a:schemeClr val="tx1"/>
                </a:solidFill>
                <a:cs typeface="Arial"/>
              </a:rPr>
              <a:t>12/7/2024</a:t>
            </a:r>
          </a:p>
          <a:p>
            <a:pPr marL="0" indent="0">
              <a:lnSpc>
                <a:spcPct val="100000"/>
              </a:lnSpc>
              <a:spcBef>
                <a:spcPts val="600"/>
              </a:spcBef>
              <a:buClr>
                <a:schemeClr val="accent1"/>
              </a:buClr>
              <a:buNone/>
            </a:pPr>
            <a:r>
              <a:rPr lang="en-US" b="1" i="1" dirty="0" smtClean="0">
                <a:solidFill>
                  <a:schemeClr val="tx1"/>
                </a:solidFill>
                <a:cs typeface="Arial"/>
              </a:rPr>
              <a:t>TO</a:t>
            </a:r>
          </a:p>
          <a:p>
            <a:pPr marL="0" indent="0">
              <a:lnSpc>
                <a:spcPct val="100000"/>
              </a:lnSpc>
              <a:spcBef>
                <a:spcPts val="600"/>
              </a:spcBef>
              <a:buClr>
                <a:schemeClr val="accent1"/>
              </a:buClr>
              <a:buNone/>
            </a:pPr>
            <a:r>
              <a:rPr lang="en-US" b="1" i="1" dirty="0" smtClean="0">
                <a:solidFill>
                  <a:schemeClr val="tx1"/>
                </a:solidFill>
                <a:cs typeface="Arial"/>
              </a:rPr>
              <a:t>29/8/2024</a:t>
            </a:r>
          </a:p>
          <a:p>
            <a:pPr marL="0" indent="0">
              <a:lnSpc>
                <a:spcPct val="100000"/>
              </a:lnSpc>
              <a:spcBef>
                <a:spcPts val="600"/>
              </a:spcBef>
              <a:buClr>
                <a:schemeClr val="accent1"/>
              </a:buClr>
              <a:buNone/>
            </a:pPr>
            <a:endParaRPr lang="en-US" b="1" i="1" dirty="0">
              <a:solidFill>
                <a:schemeClr val="tx1"/>
              </a:solidFill>
              <a:cs typeface="Arial"/>
            </a:endParaRPr>
          </a:p>
        </p:txBody>
      </p:sp>
      <p:sp>
        <p:nvSpPr>
          <p:cNvPr id="18" name="Content Placeholder 6">
            <a:extLst>
              <a:ext uri="{FF2B5EF4-FFF2-40B4-BE49-F238E27FC236}">
                <a16:creationId xmlns:a16="http://schemas.microsoft.com/office/drawing/2014/main" xmlns="" id="{419FFD22-414D-4FE3-8A96-8263DAB27BBE}"/>
              </a:ext>
            </a:extLst>
          </p:cNvPr>
          <p:cNvSpPr txBox="1">
            <a:spLocks/>
          </p:cNvSpPr>
          <p:nvPr/>
        </p:nvSpPr>
        <p:spPr>
          <a:xfrm>
            <a:off x="9677842" y="2075284"/>
            <a:ext cx="1436626" cy="11898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Clr>
                <a:schemeClr val="accent1"/>
              </a:buClr>
              <a:buNone/>
            </a:pPr>
            <a:r>
              <a:rPr lang="en-US" b="1" i="1" dirty="0" smtClean="0">
                <a:solidFill>
                  <a:schemeClr val="tx1"/>
                </a:solidFill>
                <a:cs typeface="Arial"/>
              </a:rPr>
              <a:t>29/8/2024</a:t>
            </a:r>
          </a:p>
          <a:p>
            <a:pPr marL="0" indent="0">
              <a:lnSpc>
                <a:spcPct val="100000"/>
              </a:lnSpc>
              <a:spcBef>
                <a:spcPts val="600"/>
              </a:spcBef>
              <a:buClr>
                <a:schemeClr val="accent1"/>
              </a:buClr>
              <a:buNone/>
            </a:pPr>
            <a:r>
              <a:rPr lang="en-US" b="1" i="1" dirty="0" smtClean="0">
                <a:solidFill>
                  <a:schemeClr val="tx1"/>
                </a:solidFill>
                <a:cs typeface="Arial"/>
              </a:rPr>
              <a:t>TO</a:t>
            </a:r>
          </a:p>
          <a:p>
            <a:pPr marL="0" indent="0">
              <a:lnSpc>
                <a:spcPct val="100000"/>
              </a:lnSpc>
              <a:spcBef>
                <a:spcPts val="600"/>
              </a:spcBef>
              <a:buClr>
                <a:schemeClr val="accent1"/>
              </a:buClr>
              <a:buNone/>
            </a:pPr>
            <a:r>
              <a:rPr lang="en-US" b="1" i="1" dirty="0" smtClean="0">
                <a:solidFill>
                  <a:schemeClr val="tx1"/>
                </a:solidFill>
                <a:cs typeface="Arial"/>
              </a:rPr>
              <a:t>20/11/2024</a:t>
            </a:r>
          </a:p>
          <a:p>
            <a:pPr marL="0" indent="0">
              <a:lnSpc>
                <a:spcPct val="100000"/>
              </a:lnSpc>
              <a:spcBef>
                <a:spcPts val="600"/>
              </a:spcBef>
              <a:buClr>
                <a:schemeClr val="accent1"/>
              </a:buClr>
              <a:buNone/>
            </a:pPr>
            <a:endParaRPr lang="en-US" b="1" i="1" dirty="0">
              <a:solidFill>
                <a:schemeClr val="tx1"/>
              </a:solidFill>
              <a:cs typeface="Arial"/>
            </a:endParaRPr>
          </a:p>
        </p:txBody>
      </p:sp>
      <p:sp>
        <p:nvSpPr>
          <p:cNvPr id="19" name="Content Placeholder 6">
            <a:extLst>
              <a:ext uri="{FF2B5EF4-FFF2-40B4-BE49-F238E27FC236}">
                <a16:creationId xmlns:a16="http://schemas.microsoft.com/office/drawing/2014/main" xmlns="" id="{DDE79E8D-A65B-4E6D-9417-005E32685C50}"/>
              </a:ext>
            </a:extLst>
          </p:cNvPr>
          <p:cNvSpPr txBox="1">
            <a:spLocks/>
          </p:cNvSpPr>
          <p:nvPr/>
        </p:nvSpPr>
        <p:spPr>
          <a:xfrm>
            <a:off x="525419" y="2271790"/>
            <a:ext cx="1411995" cy="3984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Clr>
                <a:schemeClr val="accent1"/>
              </a:buClr>
              <a:buNone/>
            </a:pPr>
            <a:r>
              <a:rPr lang="en-US" sz="1800" b="1" i="1" dirty="0" smtClean="0">
                <a:solidFill>
                  <a:schemeClr val="tx1"/>
                </a:solidFill>
                <a:cs typeface="Arial"/>
              </a:rPr>
              <a:t>Task Names</a:t>
            </a:r>
            <a:endParaRPr lang="en-US" sz="1800" b="1" i="1" dirty="0">
              <a:solidFill>
                <a:schemeClr val="tx1"/>
              </a:solidFill>
              <a:cs typeface="Arial"/>
            </a:endParaRPr>
          </a:p>
        </p:txBody>
      </p:sp>
    </p:spTree>
    <p:extLst>
      <p:ext uri="{BB962C8B-B14F-4D97-AF65-F5344CB8AC3E}">
        <p14:creationId xmlns:p14="http://schemas.microsoft.com/office/powerpoint/2010/main" val="36447040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C750891-B331-46E3-89A1-0996C3679973}"/>
              </a:ext>
            </a:extLst>
          </p:cNvPr>
          <p:cNvSpPr>
            <a:spLocks noGrp="1"/>
          </p:cNvSpPr>
          <p:nvPr>
            <p:ph type="title"/>
          </p:nvPr>
        </p:nvSpPr>
        <p:spPr>
          <a:xfrm>
            <a:off x="578892" y="182292"/>
            <a:ext cx="10515600" cy="939783"/>
          </a:xfrm>
        </p:spPr>
        <p:txBody>
          <a:bodyPr>
            <a:normAutofit/>
          </a:bodyPr>
          <a:lstStyle/>
          <a:p>
            <a:r>
              <a:rPr lang="en-US" sz="3600" dirty="0" smtClean="0"/>
              <a:t>Detailed Project Plan</a:t>
            </a:r>
            <a:endParaRPr lang="en-US" sz="3600" dirty="0"/>
          </a:p>
        </p:txBody>
      </p:sp>
      <p:sp>
        <p:nvSpPr>
          <p:cNvPr id="2" name="Slide Number Placeholder 1">
            <a:extLst>
              <a:ext uri="{FF2B5EF4-FFF2-40B4-BE49-F238E27FC236}">
                <a16:creationId xmlns:a16="http://schemas.microsoft.com/office/drawing/2014/main" xmlns="" id="{6EC5A228-0BB3-460B-97CB-3667DC43DFD4}"/>
              </a:ext>
            </a:extLst>
          </p:cNvPr>
          <p:cNvSpPr>
            <a:spLocks noGrp="1"/>
          </p:cNvSpPr>
          <p:nvPr>
            <p:ph type="sldNum" sz="quarter" idx="12"/>
          </p:nvPr>
        </p:nvSpPr>
        <p:spPr/>
        <p:txBody>
          <a:bodyPr/>
          <a:lstStyle/>
          <a:p>
            <a:fld id="{82EE24B5-652C-4DB5-B7C3-B5BBEC1280B1}" type="slidenum">
              <a:rPr lang="en-US" smtClean="0"/>
              <a:t>16</a:t>
            </a:fld>
            <a:endParaRPr lang="en-US" dirty="0"/>
          </a:p>
        </p:txBody>
      </p:sp>
      <p:sp>
        <p:nvSpPr>
          <p:cNvPr id="6" name="object 18" descr="Beige rectangle">
            <a:extLst>
              <a:ext uri="{FF2B5EF4-FFF2-40B4-BE49-F238E27FC236}">
                <a16:creationId xmlns:a16="http://schemas.microsoft.com/office/drawing/2014/main" xmlns="" id="{31A1F953-41C3-4B9E-9EA3-26087E184E71}"/>
              </a:ext>
            </a:extLst>
          </p:cNvPr>
          <p:cNvSpPr/>
          <p:nvPr/>
        </p:nvSpPr>
        <p:spPr>
          <a:xfrm flipV="1">
            <a:off x="792408" y="936742"/>
            <a:ext cx="4489275" cy="45719"/>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pic>
        <p:nvPicPr>
          <p:cNvPr id="7" name="Picture 6"/>
          <p:cNvPicPr/>
          <p:nvPr/>
        </p:nvPicPr>
        <p:blipFill>
          <a:blip r:embed="rId4" cstate="print"/>
          <a:srcRect/>
          <a:stretch>
            <a:fillRect/>
          </a:stretch>
        </p:blipFill>
        <p:spPr bwMode="auto">
          <a:xfrm>
            <a:off x="122831" y="1433866"/>
            <a:ext cx="8254126" cy="5280833"/>
          </a:xfrm>
          <a:prstGeom prst="rect">
            <a:avLst/>
          </a:prstGeom>
          <a:noFill/>
          <a:ln w="9525">
            <a:noFill/>
            <a:miter lim="800000"/>
            <a:headEnd/>
            <a:tailEnd/>
          </a:ln>
        </p:spPr>
      </p:pic>
      <p:sp>
        <p:nvSpPr>
          <p:cNvPr id="9" name="object 3" descr="Beige rectangle">
            <a:extLst>
              <a:ext uri="{FF2B5EF4-FFF2-40B4-BE49-F238E27FC236}">
                <a16:creationId xmlns:a16="http://schemas.microsoft.com/office/drawing/2014/main" xmlns="" id="{C6CF32E2-A869-4259-A659-5EEE6BDA3B59}"/>
              </a:ext>
            </a:extLst>
          </p:cNvPr>
          <p:cNvSpPr/>
          <p:nvPr/>
        </p:nvSpPr>
        <p:spPr>
          <a:xfrm>
            <a:off x="9144648" y="1730323"/>
            <a:ext cx="3086071" cy="4627141"/>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8" name="object 6" descr="Blue rectangle">
            <a:extLst>
              <a:ext uri="{FF2B5EF4-FFF2-40B4-BE49-F238E27FC236}">
                <a16:creationId xmlns:a16="http://schemas.microsoft.com/office/drawing/2014/main" xmlns="" id="{9FABC344-E043-45BE-8588-06C658DBCE70}"/>
              </a:ext>
            </a:extLst>
          </p:cNvPr>
          <p:cNvSpPr/>
          <p:nvPr/>
        </p:nvSpPr>
        <p:spPr>
          <a:xfrm>
            <a:off x="8694883" y="2080193"/>
            <a:ext cx="3112968" cy="3912146"/>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4" name="TextBox 3"/>
          <p:cNvSpPr txBox="1"/>
          <p:nvPr/>
        </p:nvSpPr>
        <p:spPr>
          <a:xfrm>
            <a:off x="9126539" y="2040558"/>
            <a:ext cx="2681312" cy="3170099"/>
          </a:xfrm>
          <a:prstGeom prst="rect">
            <a:avLst/>
          </a:prstGeom>
          <a:noFill/>
        </p:spPr>
        <p:txBody>
          <a:bodyPr wrap="square" rtlCol="0">
            <a:spAutoFit/>
          </a:bodyPr>
          <a:lstStyle/>
          <a:p>
            <a:endParaRPr lang="en-US" dirty="0" smtClean="0"/>
          </a:p>
          <a:p>
            <a:endParaRPr lang="en-US" dirty="0"/>
          </a:p>
          <a:p>
            <a:r>
              <a:rPr lang="en-US" sz="2400" i="1" u="sng" dirty="0">
                <a:solidFill>
                  <a:schemeClr val="accent1">
                    <a:lumMod val="40000"/>
                    <a:lumOff val="60000"/>
                  </a:schemeClr>
                </a:solidFill>
                <a:effectLst>
                  <a:outerShdw blurRad="38100" dist="38100" dir="2700000" algn="tl">
                    <a:srgbClr val="000000">
                      <a:alpha val="43137"/>
                    </a:srgbClr>
                  </a:outerShdw>
                </a:effectLst>
                <a:latin typeface="Algerian" panose="04020705040A02060702" pitchFamily="82" charset="0"/>
                <a:cs typeface="Mongolian Baiti" panose="03000500000000000000" pitchFamily="66" charset="0"/>
              </a:rPr>
              <a:t>Description</a:t>
            </a:r>
          </a:p>
          <a:p>
            <a:r>
              <a:rPr lang="en-US" sz="2000" i="1" dirty="0" smtClean="0">
                <a:solidFill>
                  <a:schemeClr val="bg1"/>
                </a:solidFill>
                <a:effectLst>
                  <a:outerShdw blurRad="38100" dist="38100" dir="2700000" algn="tl">
                    <a:srgbClr val="000000">
                      <a:alpha val="43137"/>
                    </a:srgbClr>
                  </a:outerShdw>
                </a:effectLst>
                <a:latin typeface="Georgia" panose="02040502050405020303" pitchFamily="18" charset="0"/>
              </a:rPr>
              <a:t>A </a:t>
            </a:r>
            <a:r>
              <a:rPr lang="en-US" sz="2000" i="1" dirty="0">
                <a:solidFill>
                  <a:schemeClr val="bg1"/>
                </a:solidFill>
                <a:effectLst>
                  <a:outerShdw blurRad="38100" dist="38100" dir="2700000" algn="tl">
                    <a:srgbClr val="000000">
                      <a:alpha val="43137"/>
                    </a:srgbClr>
                  </a:outerShdw>
                </a:effectLst>
                <a:latin typeface="Georgia" panose="02040502050405020303" pitchFamily="18" charset="0"/>
              </a:rPr>
              <a:t>project management diagram displaying tasks, dependencies, and timelines to visualize and track project progress.</a:t>
            </a:r>
          </a:p>
        </p:txBody>
      </p:sp>
      <p:pic>
        <p:nvPicPr>
          <p:cNvPr id="10" name="Picture Placeholder 27" descr="Check icon">
            <a:extLst>
              <a:ext uri="{FF2B5EF4-FFF2-40B4-BE49-F238E27FC236}">
                <a16:creationId xmlns:a16="http://schemas.microsoft.com/office/drawing/2014/main" xmlns="" id="{3CDD98F8-113E-4FB2-A33D-039AFCD9C22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8745661" y="2576090"/>
            <a:ext cx="535600" cy="535600"/>
          </a:xfrm>
          <a:prstGeom prst="rect">
            <a:avLst/>
          </a:prstGeom>
        </p:spPr>
      </p:pic>
    </p:spTree>
    <p:extLst>
      <p:ext uri="{BB962C8B-B14F-4D97-AF65-F5344CB8AC3E}">
        <p14:creationId xmlns:p14="http://schemas.microsoft.com/office/powerpoint/2010/main" val="16177335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2EE24B5-652C-4DB5-B7C3-B5BBEC1280B1}" type="slidenum">
              <a:rPr lang="en-US" noProof="0" smtClean="0"/>
              <a:t>17</a:t>
            </a:fld>
            <a:endParaRPr lang="en-US" noProof="0"/>
          </a:p>
        </p:txBody>
      </p:sp>
      <p:sp>
        <p:nvSpPr>
          <p:cNvPr id="3" name="Title 1">
            <a:extLst>
              <a:ext uri="{FF2B5EF4-FFF2-40B4-BE49-F238E27FC236}">
                <a16:creationId xmlns:a16="http://schemas.microsoft.com/office/drawing/2014/main" xmlns="" id="{E58E1BE2-A8BA-40A1-94C4-CC37ABD685BA}"/>
              </a:ext>
            </a:extLst>
          </p:cNvPr>
          <p:cNvSpPr txBox="1">
            <a:spLocks/>
          </p:cNvSpPr>
          <p:nvPr/>
        </p:nvSpPr>
        <p:spPr>
          <a:xfrm>
            <a:off x="0" y="332762"/>
            <a:ext cx="6782937" cy="663525"/>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r>
              <a:rPr lang="en-US" sz="2800" dirty="0" smtClean="0"/>
              <a:t>ENTITY RELATIONSHIP DIAGRAM</a:t>
            </a:r>
            <a:endParaRPr lang="en-US" sz="2800" dirty="0"/>
          </a:p>
        </p:txBody>
      </p:sp>
      <p:sp>
        <p:nvSpPr>
          <p:cNvPr id="4" name="object 3" descr="Beige rectangle">
            <a:extLst>
              <a:ext uri="{FF2B5EF4-FFF2-40B4-BE49-F238E27FC236}">
                <a16:creationId xmlns:a16="http://schemas.microsoft.com/office/drawing/2014/main" xmlns="" id="{C6CF32E2-A869-4259-A659-5EEE6BDA3B59}"/>
              </a:ext>
            </a:extLst>
          </p:cNvPr>
          <p:cNvSpPr/>
          <p:nvPr/>
        </p:nvSpPr>
        <p:spPr>
          <a:xfrm>
            <a:off x="9416955" y="1420544"/>
            <a:ext cx="2775045" cy="4627141"/>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5" name="object 6" descr="Blue rectangle">
            <a:extLst>
              <a:ext uri="{FF2B5EF4-FFF2-40B4-BE49-F238E27FC236}">
                <a16:creationId xmlns:a16="http://schemas.microsoft.com/office/drawing/2014/main" xmlns="" id="{9FABC344-E043-45BE-8588-06C658DBCE70}"/>
              </a:ext>
            </a:extLst>
          </p:cNvPr>
          <p:cNvSpPr/>
          <p:nvPr/>
        </p:nvSpPr>
        <p:spPr>
          <a:xfrm>
            <a:off x="8776648" y="1658324"/>
            <a:ext cx="3049312" cy="415158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6" name="object 18" descr="Beige rectangle">
            <a:extLst>
              <a:ext uri="{FF2B5EF4-FFF2-40B4-BE49-F238E27FC236}">
                <a16:creationId xmlns:a16="http://schemas.microsoft.com/office/drawing/2014/main" xmlns="" id="{2A80C383-7931-469D-823B-F6CD1CFAB9FF}"/>
              </a:ext>
            </a:extLst>
          </p:cNvPr>
          <p:cNvSpPr/>
          <p:nvPr/>
        </p:nvSpPr>
        <p:spPr>
          <a:xfrm>
            <a:off x="95534" y="828286"/>
            <a:ext cx="6591869" cy="45719"/>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
        <p:nvSpPr>
          <p:cNvPr id="7" name="TextBox 6"/>
          <p:cNvSpPr txBox="1"/>
          <p:nvPr/>
        </p:nvSpPr>
        <p:spPr>
          <a:xfrm>
            <a:off x="9105929" y="2386989"/>
            <a:ext cx="2870754" cy="2923877"/>
          </a:xfrm>
          <a:prstGeom prst="rect">
            <a:avLst/>
          </a:prstGeom>
          <a:noFill/>
        </p:spPr>
        <p:txBody>
          <a:bodyPr wrap="square" rtlCol="0">
            <a:spAutoFit/>
          </a:bodyPr>
          <a:lstStyle/>
          <a:p>
            <a:r>
              <a:rPr lang="en-US" sz="2400" u="sng" dirty="0">
                <a:solidFill>
                  <a:schemeClr val="accent1">
                    <a:lumMod val="40000"/>
                    <a:lumOff val="60000"/>
                  </a:schemeClr>
                </a:solidFill>
                <a:effectLst>
                  <a:outerShdw blurRad="38100" dist="38100" dir="2700000" algn="tl">
                    <a:srgbClr val="000000">
                      <a:alpha val="43137"/>
                    </a:srgbClr>
                  </a:outerShdw>
                </a:effectLst>
                <a:latin typeface="Algerian" panose="04020705040A02060702" pitchFamily="82" charset="0"/>
                <a:cs typeface="Mongolian Baiti" panose="03000500000000000000" pitchFamily="66" charset="0"/>
              </a:rPr>
              <a:t>Description</a:t>
            </a:r>
          </a:p>
          <a:p>
            <a:r>
              <a:rPr lang="en-US" sz="2000" i="1" dirty="0" smtClean="0">
                <a:solidFill>
                  <a:schemeClr val="bg1"/>
                </a:solidFill>
                <a:effectLst>
                  <a:outerShdw blurRad="38100" dist="38100" dir="2700000" algn="tl">
                    <a:srgbClr val="000000">
                      <a:alpha val="43137"/>
                    </a:srgbClr>
                  </a:outerShdw>
                </a:effectLst>
                <a:latin typeface="Georgia" panose="02040502050405020303" pitchFamily="18" charset="0"/>
              </a:rPr>
              <a:t>This diagram Models </a:t>
            </a:r>
            <a:r>
              <a:rPr lang="en-US" sz="2000" i="1" dirty="0">
                <a:solidFill>
                  <a:schemeClr val="bg1"/>
                </a:solidFill>
                <a:effectLst>
                  <a:outerShdw blurRad="38100" dist="38100" dir="2700000" algn="tl">
                    <a:srgbClr val="000000">
                      <a:alpha val="43137"/>
                    </a:srgbClr>
                  </a:outerShdw>
                </a:effectLst>
                <a:latin typeface="Georgia" panose="02040502050405020303" pitchFamily="18" charset="0"/>
              </a:rPr>
              <a:t>data entities </a:t>
            </a:r>
            <a:r>
              <a:rPr lang="en-US" sz="2000" i="1" dirty="0" smtClean="0">
                <a:solidFill>
                  <a:schemeClr val="bg1"/>
                </a:solidFill>
                <a:effectLst>
                  <a:outerShdw blurRad="38100" dist="38100" dir="2700000" algn="tl">
                    <a:srgbClr val="000000">
                      <a:alpha val="43137"/>
                    </a:srgbClr>
                  </a:outerShdw>
                </a:effectLst>
                <a:latin typeface="Georgia" panose="02040502050405020303" pitchFamily="18" charset="0"/>
              </a:rPr>
              <a:t>and their </a:t>
            </a:r>
            <a:r>
              <a:rPr lang="en-US" sz="2000" i="1" dirty="0">
                <a:solidFill>
                  <a:schemeClr val="bg1"/>
                </a:solidFill>
                <a:effectLst>
                  <a:outerShdw blurRad="38100" dist="38100" dir="2700000" algn="tl">
                    <a:srgbClr val="000000">
                      <a:alpha val="43137"/>
                    </a:srgbClr>
                  </a:outerShdw>
                </a:effectLst>
                <a:latin typeface="Georgia" panose="02040502050405020303" pitchFamily="18" charset="0"/>
              </a:rPr>
              <a:t>relationships</a:t>
            </a:r>
            <a:r>
              <a:rPr lang="en-US" sz="2000" i="1" dirty="0" smtClean="0">
                <a:solidFill>
                  <a:schemeClr val="bg1"/>
                </a:solidFill>
                <a:effectLst>
                  <a:outerShdw blurRad="38100" dist="38100" dir="2700000" algn="tl">
                    <a:srgbClr val="000000">
                      <a:alpha val="43137"/>
                    </a:srgbClr>
                  </a:outerShdw>
                </a:effectLst>
                <a:latin typeface="Georgia" panose="02040502050405020303" pitchFamily="18" charset="0"/>
              </a:rPr>
              <a:t>.</a:t>
            </a:r>
          </a:p>
          <a:p>
            <a:r>
              <a:rPr lang="en-US" sz="2000" i="1" dirty="0" smtClean="0">
                <a:solidFill>
                  <a:schemeClr val="bg1"/>
                </a:solidFill>
                <a:effectLst>
                  <a:outerShdw blurRad="38100" dist="38100" dir="2700000" algn="tl">
                    <a:srgbClr val="000000">
                      <a:alpha val="43137"/>
                    </a:srgbClr>
                  </a:outerShdw>
                </a:effectLst>
                <a:latin typeface="Georgia" panose="02040502050405020303" pitchFamily="18" charset="0"/>
              </a:rPr>
              <a:t>It Defines </a:t>
            </a:r>
            <a:r>
              <a:rPr lang="en-US" sz="2000" i="1" dirty="0">
                <a:solidFill>
                  <a:schemeClr val="bg1"/>
                </a:solidFill>
                <a:effectLst>
                  <a:outerShdw blurRad="38100" dist="38100" dir="2700000" algn="tl">
                    <a:srgbClr val="000000">
                      <a:alpha val="43137"/>
                    </a:srgbClr>
                  </a:outerShdw>
                </a:effectLst>
                <a:latin typeface="Georgia" panose="02040502050405020303" pitchFamily="18" charset="0"/>
              </a:rPr>
              <a:t>database schema and structure</a:t>
            </a:r>
            <a:r>
              <a:rPr lang="en-US" sz="2000" i="1" dirty="0" smtClean="0">
                <a:solidFill>
                  <a:schemeClr val="bg1"/>
                </a:solidFill>
                <a:effectLst>
                  <a:outerShdw blurRad="38100" dist="38100" dir="2700000" algn="tl">
                    <a:srgbClr val="000000">
                      <a:alpha val="43137"/>
                    </a:srgbClr>
                  </a:outerShdw>
                </a:effectLst>
                <a:latin typeface="Georgia" panose="02040502050405020303" pitchFamily="18" charset="0"/>
              </a:rPr>
              <a:t>.</a:t>
            </a:r>
          </a:p>
          <a:p>
            <a:r>
              <a:rPr lang="en-US" sz="2000" i="1" dirty="0" smtClean="0">
                <a:solidFill>
                  <a:schemeClr val="bg1"/>
                </a:solidFill>
                <a:effectLst>
                  <a:outerShdw blurRad="38100" dist="38100" dir="2700000" algn="tl">
                    <a:srgbClr val="000000">
                      <a:alpha val="43137"/>
                    </a:srgbClr>
                  </a:outerShdw>
                </a:effectLst>
                <a:latin typeface="Georgia" panose="02040502050405020303" pitchFamily="18" charset="0"/>
              </a:rPr>
              <a:t>It Guides </a:t>
            </a:r>
            <a:r>
              <a:rPr lang="en-US" sz="2000" i="1" dirty="0">
                <a:solidFill>
                  <a:schemeClr val="bg1"/>
                </a:solidFill>
                <a:effectLst>
                  <a:outerShdw blurRad="38100" dist="38100" dir="2700000" algn="tl">
                    <a:srgbClr val="000000">
                      <a:alpha val="43137"/>
                    </a:srgbClr>
                  </a:outerShdw>
                </a:effectLst>
                <a:latin typeface="Georgia" panose="02040502050405020303" pitchFamily="18" charset="0"/>
              </a:rPr>
              <a:t>data management and analysis.</a:t>
            </a:r>
          </a:p>
        </p:txBody>
      </p:sp>
      <p:pic>
        <p:nvPicPr>
          <p:cNvPr id="8" name="Picture Placeholder 27" descr="Check icon">
            <a:extLst>
              <a:ext uri="{FF2B5EF4-FFF2-40B4-BE49-F238E27FC236}">
                <a16:creationId xmlns:a16="http://schemas.microsoft.com/office/drawing/2014/main" xmlns="" id="{3CDD98F8-113E-4FB2-A33D-039AFCD9C22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710684" y="2386989"/>
            <a:ext cx="525014" cy="52501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414" y="1082281"/>
            <a:ext cx="8371630" cy="5533292"/>
          </a:xfrm>
          <a:prstGeom prst="rect">
            <a:avLst/>
          </a:prstGeom>
        </p:spPr>
      </p:pic>
    </p:spTree>
    <p:extLst>
      <p:ext uri="{BB962C8B-B14F-4D97-AF65-F5344CB8AC3E}">
        <p14:creationId xmlns:p14="http://schemas.microsoft.com/office/powerpoint/2010/main" val="3822296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8E1BE2-A8BA-40A1-94C4-CC37ABD685BA}"/>
              </a:ext>
            </a:extLst>
          </p:cNvPr>
          <p:cNvSpPr>
            <a:spLocks noGrp="1"/>
          </p:cNvSpPr>
          <p:nvPr>
            <p:ph type="title"/>
          </p:nvPr>
        </p:nvSpPr>
        <p:spPr>
          <a:xfrm>
            <a:off x="0" y="-260174"/>
            <a:ext cx="10515600" cy="1325563"/>
          </a:xfrm>
        </p:spPr>
        <p:txBody>
          <a:bodyPr>
            <a:normAutofit/>
          </a:bodyPr>
          <a:lstStyle/>
          <a:p>
            <a:r>
              <a:rPr lang="en-US" sz="2800" dirty="0" smtClean="0">
                <a:solidFill>
                  <a:schemeClr val="tx2">
                    <a:lumMod val="75000"/>
                    <a:lumOff val="25000"/>
                  </a:schemeClr>
                </a:solidFill>
              </a:rPr>
              <a:t>SEQUENCE DIAGRAM(Admin)</a:t>
            </a:r>
            <a:endParaRPr lang="en-US" sz="2800" dirty="0">
              <a:solidFill>
                <a:schemeClr val="tx2">
                  <a:lumMod val="75000"/>
                  <a:lumOff val="25000"/>
                </a:schemeClr>
              </a:solidFill>
            </a:endParaRPr>
          </a:p>
        </p:txBody>
      </p:sp>
      <p:sp>
        <p:nvSpPr>
          <p:cNvPr id="3" name="Slide Number Placeholder 2">
            <a:extLst>
              <a:ext uri="{FF2B5EF4-FFF2-40B4-BE49-F238E27FC236}">
                <a16:creationId xmlns:a16="http://schemas.microsoft.com/office/drawing/2014/main" xmlns="" id="{FF7B0A5E-05B1-4C81-8D88-D3E44FA213A7}"/>
              </a:ext>
            </a:extLst>
          </p:cNvPr>
          <p:cNvSpPr>
            <a:spLocks noGrp="1"/>
          </p:cNvSpPr>
          <p:nvPr>
            <p:ph type="sldNum" sz="quarter" idx="12"/>
          </p:nvPr>
        </p:nvSpPr>
        <p:spPr>
          <a:xfrm>
            <a:off x="11484886" y="6174902"/>
            <a:ext cx="357116" cy="365125"/>
          </a:xfrm>
        </p:spPr>
        <p:txBody>
          <a:bodyPr/>
          <a:lstStyle/>
          <a:p>
            <a:fld id="{82EE24B5-652C-4DB5-B7C3-B5BBEC1280B1}" type="slidenum">
              <a:rPr lang="en-US" smtClean="0"/>
              <a:t>18</a:t>
            </a:fld>
            <a:endParaRPr lang="en-US" dirty="0"/>
          </a:p>
        </p:txBody>
      </p:sp>
      <p:sp>
        <p:nvSpPr>
          <p:cNvPr id="5" name="object 18" descr="Beige rectangle">
            <a:extLst>
              <a:ext uri="{FF2B5EF4-FFF2-40B4-BE49-F238E27FC236}">
                <a16:creationId xmlns:a16="http://schemas.microsoft.com/office/drawing/2014/main" xmlns="" id="{2A80C383-7931-469D-823B-F6CD1CFAB9FF}"/>
              </a:ext>
            </a:extLst>
          </p:cNvPr>
          <p:cNvSpPr/>
          <p:nvPr/>
        </p:nvSpPr>
        <p:spPr>
          <a:xfrm>
            <a:off x="109182" y="664265"/>
            <a:ext cx="5343525" cy="45968"/>
          </a:xfrm>
          <a:custGeom>
            <a:avLst/>
            <a:gdLst/>
            <a:ahLst/>
            <a:cxnLst/>
            <a:rect l="l" t="t" r="r" b="b"/>
            <a:pathLst>
              <a:path w="3218815">
                <a:moveTo>
                  <a:pt x="0" y="0"/>
                </a:moveTo>
                <a:lnTo>
                  <a:pt x="3218395" y="0"/>
                </a:lnTo>
              </a:path>
            </a:pathLst>
          </a:custGeom>
          <a:ln w="54863">
            <a:solidFill>
              <a:schemeClr val="tx2">
                <a:lumMod val="75000"/>
                <a:lumOff val="25000"/>
              </a:schemeClr>
            </a:solidFill>
          </a:ln>
        </p:spPr>
        <p:txBody>
          <a:bodyPr wrap="square" lIns="0" tIns="0" rIns="0" bIns="0" rtlCol="0"/>
          <a:lstStyle/>
          <a:p>
            <a:endParaRPr lang="en-US" dirty="0"/>
          </a:p>
        </p:txBody>
      </p:sp>
      <p:pic>
        <p:nvPicPr>
          <p:cNvPr id="8" name="Picture 7"/>
          <p:cNvPicPr/>
          <p:nvPr/>
        </p:nvPicPr>
        <p:blipFill rotWithShape="1">
          <a:blip r:embed="rId4" cstate="print">
            <a:extLst>
              <a:ext uri="{28A0092B-C50C-407E-A947-70E740481C1C}">
                <a14:useLocalDpi xmlns:a14="http://schemas.microsoft.com/office/drawing/2010/main" val="0"/>
              </a:ext>
            </a:extLst>
          </a:blip>
          <a:srcRect/>
          <a:stretch/>
        </p:blipFill>
        <p:spPr bwMode="auto">
          <a:xfrm>
            <a:off x="213756" y="854457"/>
            <a:ext cx="7976833" cy="5831351"/>
          </a:xfrm>
          <a:prstGeom prst="rect">
            <a:avLst/>
          </a:prstGeom>
          <a:ln>
            <a:noFill/>
          </a:ln>
          <a:extLst>
            <a:ext uri="{53640926-AAD7-44D8-BBD7-CCE9431645EC}">
              <a14:shadowObscured xmlns:a14="http://schemas.microsoft.com/office/drawing/2010/main"/>
            </a:ext>
          </a:extLst>
        </p:spPr>
      </p:pic>
      <p:sp>
        <p:nvSpPr>
          <p:cNvPr id="17" name="object 3" descr="Beige rectangle">
            <a:extLst>
              <a:ext uri="{FF2B5EF4-FFF2-40B4-BE49-F238E27FC236}">
                <a16:creationId xmlns:a16="http://schemas.microsoft.com/office/drawing/2014/main" xmlns="" id="{C6CF32E2-A869-4259-A659-5EEE6BDA3B59}"/>
              </a:ext>
            </a:extLst>
          </p:cNvPr>
          <p:cNvSpPr/>
          <p:nvPr/>
        </p:nvSpPr>
        <p:spPr>
          <a:xfrm>
            <a:off x="9915525" y="1350207"/>
            <a:ext cx="2276475" cy="4279068"/>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16" name="object 6" descr="Blue rectangle">
            <a:extLst>
              <a:ext uri="{FF2B5EF4-FFF2-40B4-BE49-F238E27FC236}">
                <a16:creationId xmlns:a16="http://schemas.microsoft.com/office/drawing/2014/main" xmlns="" id="{9FABC344-E043-45BE-8588-06C658DBCE70}"/>
              </a:ext>
            </a:extLst>
          </p:cNvPr>
          <p:cNvSpPr/>
          <p:nvPr/>
        </p:nvSpPr>
        <p:spPr>
          <a:xfrm>
            <a:off x="9142328" y="1599637"/>
            <a:ext cx="2890837" cy="3743888"/>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4" name="TextBox 3"/>
          <p:cNvSpPr txBox="1"/>
          <p:nvPr/>
        </p:nvSpPr>
        <p:spPr>
          <a:xfrm>
            <a:off x="9553527" y="1873914"/>
            <a:ext cx="2479638" cy="3231654"/>
          </a:xfrm>
          <a:prstGeom prst="rect">
            <a:avLst/>
          </a:prstGeom>
          <a:noFill/>
        </p:spPr>
        <p:txBody>
          <a:bodyPr wrap="square" rtlCol="0">
            <a:spAutoFit/>
          </a:bodyPr>
          <a:lstStyle/>
          <a:p>
            <a:r>
              <a:rPr lang="en-US" sz="2400" u="sng" dirty="0">
                <a:solidFill>
                  <a:schemeClr val="accent1">
                    <a:lumMod val="40000"/>
                    <a:lumOff val="60000"/>
                  </a:schemeClr>
                </a:solidFill>
                <a:effectLst>
                  <a:outerShdw blurRad="38100" dist="38100" dir="2700000" algn="tl">
                    <a:srgbClr val="000000">
                      <a:alpha val="43137"/>
                    </a:srgbClr>
                  </a:outerShdw>
                </a:effectLst>
                <a:latin typeface="Algerian" panose="04020705040A02060702" pitchFamily="82" charset="0"/>
                <a:cs typeface="Mongolian Baiti" panose="03000500000000000000" pitchFamily="66" charset="0"/>
              </a:rPr>
              <a:t>Description</a:t>
            </a:r>
          </a:p>
          <a:p>
            <a:r>
              <a:rPr lang="en-US" i="1" dirty="0" smtClean="0">
                <a:solidFill>
                  <a:schemeClr val="bg1"/>
                </a:solidFill>
                <a:effectLst>
                  <a:outerShdw blurRad="38100" dist="38100" dir="2700000" algn="tl">
                    <a:srgbClr val="000000">
                      <a:alpha val="43137"/>
                    </a:srgbClr>
                  </a:outerShdw>
                </a:effectLst>
                <a:latin typeface="Georgia" panose="02040502050405020303" pitchFamily="18" charset="0"/>
              </a:rPr>
              <a:t>This Diagram Illustrates </a:t>
            </a:r>
            <a:r>
              <a:rPr lang="en-US" i="1" dirty="0">
                <a:solidFill>
                  <a:schemeClr val="bg1"/>
                </a:solidFill>
                <a:effectLst>
                  <a:outerShdw blurRad="38100" dist="38100" dir="2700000" algn="tl">
                    <a:srgbClr val="000000">
                      <a:alpha val="43137"/>
                    </a:srgbClr>
                  </a:outerShdw>
                </a:effectLst>
                <a:latin typeface="Georgia" panose="02040502050405020303" pitchFamily="18" charset="0"/>
              </a:rPr>
              <a:t>the sequence of interactions between taxpayer and system, showcasing the steps involved in submitting </a:t>
            </a:r>
            <a:r>
              <a:rPr lang="en-US" i="1" dirty="0" smtClean="0">
                <a:solidFill>
                  <a:schemeClr val="bg1"/>
                </a:solidFill>
                <a:effectLst>
                  <a:outerShdw blurRad="38100" dist="38100" dir="2700000" algn="tl">
                    <a:srgbClr val="000000">
                      <a:alpha val="43137"/>
                    </a:srgbClr>
                  </a:outerShdw>
                </a:effectLst>
                <a:latin typeface="Georgia" panose="02040502050405020303" pitchFamily="18" charset="0"/>
              </a:rPr>
              <a:t>and processing of Tax Applications.</a:t>
            </a:r>
            <a:endParaRPr lang="en-US" i="1" dirty="0">
              <a:solidFill>
                <a:schemeClr val="bg1"/>
              </a:solidFill>
              <a:effectLst>
                <a:outerShdw blurRad="38100" dist="38100" dir="2700000" algn="tl">
                  <a:srgbClr val="000000">
                    <a:alpha val="43137"/>
                  </a:srgbClr>
                </a:outerShdw>
              </a:effectLst>
              <a:latin typeface="Georgia" panose="02040502050405020303" pitchFamily="18" charset="0"/>
            </a:endParaRPr>
          </a:p>
        </p:txBody>
      </p:sp>
      <p:pic>
        <p:nvPicPr>
          <p:cNvPr id="9" name="Picture Placeholder 27" descr="Check icon">
            <a:extLst>
              <a:ext uri="{FF2B5EF4-FFF2-40B4-BE49-F238E27FC236}">
                <a16:creationId xmlns:a16="http://schemas.microsoft.com/office/drawing/2014/main" xmlns="" id="{3CDD98F8-113E-4FB2-A33D-039AFCD9C22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9142328" y="1873914"/>
            <a:ext cx="525014" cy="525014"/>
          </a:xfrm>
          <a:prstGeom prst="rect">
            <a:avLst/>
          </a:prstGeom>
        </p:spPr>
      </p:pic>
    </p:spTree>
    <p:extLst>
      <p:ext uri="{BB962C8B-B14F-4D97-AF65-F5344CB8AC3E}">
        <p14:creationId xmlns:p14="http://schemas.microsoft.com/office/powerpoint/2010/main" val="127605671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8E1BE2-A8BA-40A1-94C4-CC37ABD685BA}"/>
              </a:ext>
            </a:extLst>
          </p:cNvPr>
          <p:cNvSpPr>
            <a:spLocks noGrp="1"/>
          </p:cNvSpPr>
          <p:nvPr>
            <p:ph type="title"/>
          </p:nvPr>
        </p:nvSpPr>
        <p:spPr>
          <a:xfrm>
            <a:off x="0" y="-260174"/>
            <a:ext cx="10515600" cy="1325563"/>
          </a:xfrm>
        </p:spPr>
        <p:txBody>
          <a:bodyPr>
            <a:normAutofit/>
          </a:bodyPr>
          <a:lstStyle/>
          <a:p>
            <a:r>
              <a:rPr lang="en-US" sz="2800" dirty="0" smtClean="0">
                <a:solidFill>
                  <a:schemeClr val="accent2">
                    <a:lumMod val="75000"/>
                  </a:schemeClr>
                </a:solidFill>
              </a:rPr>
              <a:t>SEQUENCE DIAGRAM(</a:t>
            </a:r>
            <a:r>
              <a:rPr lang="en-US" sz="2800" dirty="0" err="1" smtClean="0">
                <a:solidFill>
                  <a:schemeClr val="accent2">
                    <a:lumMod val="75000"/>
                  </a:schemeClr>
                </a:solidFill>
              </a:rPr>
              <a:t>TaxPayer</a:t>
            </a:r>
            <a:r>
              <a:rPr lang="en-US" sz="2800" dirty="0" smtClean="0">
                <a:solidFill>
                  <a:schemeClr val="accent2">
                    <a:lumMod val="75000"/>
                  </a:schemeClr>
                </a:solidFill>
              </a:rPr>
              <a:t>)</a:t>
            </a:r>
            <a:endParaRPr lang="en-US" sz="2800" dirty="0">
              <a:solidFill>
                <a:schemeClr val="accent2">
                  <a:lumMod val="75000"/>
                </a:schemeClr>
              </a:solidFill>
            </a:endParaRPr>
          </a:p>
        </p:txBody>
      </p:sp>
      <p:sp>
        <p:nvSpPr>
          <p:cNvPr id="3" name="Slide Number Placeholder 2">
            <a:extLst>
              <a:ext uri="{FF2B5EF4-FFF2-40B4-BE49-F238E27FC236}">
                <a16:creationId xmlns:a16="http://schemas.microsoft.com/office/drawing/2014/main" xmlns="" id="{FF7B0A5E-05B1-4C81-8D88-D3E44FA213A7}"/>
              </a:ext>
            </a:extLst>
          </p:cNvPr>
          <p:cNvSpPr>
            <a:spLocks noGrp="1"/>
          </p:cNvSpPr>
          <p:nvPr>
            <p:ph type="sldNum" sz="quarter" idx="12"/>
          </p:nvPr>
        </p:nvSpPr>
        <p:spPr>
          <a:xfrm>
            <a:off x="11484886" y="6174902"/>
            <a:ext cx="357116" cy="365125"/>
          </a:xfrm>
        </p:spPr>
        <p:txBody>
          <a:bodyPr/>
          <a:lstStyle/>
          <a:p>
            <a:fld id="{82EE24B5-652C-4DB5-B7C3-B5BBEC1280B1}" type="slidenum">
              <a:rPr lang="en-US" smtClean="0"/>
              <a:t>19</a:t>
            </a:fld>
            <a:endParaRPr lang="en-US" dirty="0"/>
          </a:p>
        </p:txBody>
      </p:sp>
      <p:sp>
        <p:nvSpPr>
          <p:cNvPr id="5" name="object 18" descr="Beige rectangle">
            <a:extLst>
              <a:ext uri="{FF2B5EF4-FFF2-40B4-BE49-F238E27FC236}">
                <a16:creationId xmlns:a16="http://schemas.microsoft.com/office/drawing/2014/main" xmlns="" id="{2A80C383-7931-469D-823B-F6CD1CFAB9FF}"/>
              </a:ext>
            </a:extLst>
          </p:cNvPr>
          <p:cNvSpPr/>
          <p:nvPr/>
        </p:nvSpPr>
        <p:spPr>
          <a:xfrm>
            <a:off x="109182" y="664265"/>
            <a:ext cx="5343525" cy="45968"/>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9182" y="786923"/>
            <a:ext cx="7857684" cy="5753104"/>
          </a:xfrm>
          <a:prstGeom prst="rect">
            <a:avLst/>
          </a:prstGeom>
        </p:spPr>
      </p:pic>
      <p:sp>
        <p:nvSpPr>
          <p:cNvPr id="13" name="object 3" descr="Beige rectangle">
            <a:extLst>
              <a:ext uri="{FF2B5EF4-FFF2-40B4-BE49-F238E27FC236}">
                <a16:creationId xmlns:a16="http://schemas.microsoft.com/office/drawing/2014/main" xmlns="" id="{C6CF32E2-A869-4259-A659-5EEE6BDA3B59}"/>
              </a:ext>
            </a:extLst>
          </p:cNvPr>
          <p:cNvSpPr/>
          <p:nvPr/>
        </p:nvSpPr>
        <p:spPr>
          <a:xfrm>
            <a:off x="9915525" y="1350207"/>
            <a:ext cx="2276475" cy="4279068"/>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14" name="object 6" descr="Blue rectangle">
            <a:extLst>
              <a:ext uri="{FF2B5EF4-FFF2-40B4-BE49-F238E27FC236}">
                <a16:creationId xmlns:a16="http://schemas.microsoft.com/office/drawing/2014/main" xmlns="" id="{9FABC344-E043-45BE-8588-06C658DBCE70}"/>
              </a:ext>
            </a:extLst>
          </p:cNvPr>
          <p:cNvSpPr/>
          <p:nvPr/>
        </p:nvSpPr>
        <p:spPr>
          <a:xfrm>
            <a:off x="9142328" y="1599637"/>
            <a:ext cx="2890837" cy="3743888"/>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4" name="TextBox 3"/>
          <p:cNvSpPr txBox="1"/>
          <p:nvPr/>
        </p:nvSpPr>
        <p:spPr>
          <a:xfrm>
            <a:off x="9549025" y="2012413"/>
            <a:ext cx="2425047" cy="2954655"/>
          </a:xfrm>
          <a:prstGeom prst="rect">
            <a:avLst/>
          </a:prstGeom>
          <a:noFill/>
        </p:spPr>
        <p:txBody>
          <a:bodyPr wrap="square" rtlCol="0">
            <a:spAutoFit/>
          </a:bodyPr>
          <a:lstStyle/>
          <a:p>
            <a:r>
              <a:rPr lang="en-US" sz="2400" u="sng" dirty="0">
                <a:solidFill>
                  <a:schemeClr val="accent1">
                    <a:lumMod val="40000"/>
                    <a:lumOff val="60000"/>
                  </a:schemeClr>
                </a:solidFill>
                <a:effectLst>
                  <a:outerShdw blurRad="38100" dist="38100" dir="2700000" algn="tl">
                    <a:srgbClr val="000000">
                      <a:alpha val="43137"/>
                    </a:srgbClr>
                  </a:outerShdw>
                </a:effectLst>
                <a:latin typeface="Algerian" panose="04020705040A02060702" pitchFamily="82" charset="0"/>
                <a:cs typeface="Mongolian Baiti" panose="03000500000000000000" pitchFamily="66" charset="0"/>
              </a:rPr>
              <a:t>Description</a:t>
            </a:r>
          </a:p>
          <a:p>
            <a:r>
              <a:rPr lang="en-US" i="1" dirty="0" smtClean="0">
                <a:solidFill>
                  <a:schemeClr val="bg1"/>
                </a:solidFill>
                <a:effectLst>
                  <a:outerShdw blurRad="38100" dist="38100" dir="2700000" algn="tl">
                    <a:srgbClr val="000000">
                      <a:alpha val="43137"/>
                    </a:srgbClr>
                  </a:outerShdw>
                </a:effectLst>
                <a:latin typeface="Georgia" panose="02040502050405020303" pitchFamily="18" charset="0"/>
              </a:rPr>
              <a:t>This diagram Depicts </a:t>
            </a:r>
            <a:r>
              <a:rPr lang="en-US" i="1" dirty="0">
                <a:solidFill>
                  <a:schemeClr val="bg1"/>
                </a:solidFill>
                <a:effectLst>
                  <a:outerShdw blurRad="38100" dist="38100" dir="2700000" algn="tl">
                    <a:srgbClr val="000000">
                      <a:alpha val="43137"/>
                    </a:srgbClr>
                  </a:outerShdw>
                </a:effectLst>
                <a:latin typeface="Georgia" panose="02040502050405020303" pitchFamily="18" charset="0"/>
              </a:rPr>
              <a:t>the sequence of interactions between admin and system, highlighting the steps involved in managing taxpayer data and processing tax </a:t>
            </a:r>
            <a:r>
              <a:rPr lang="en-US" i="1" dirty="0" smtClean="0">
                <a:solidFill>
                  <a:schemeClr val="bg1"/>
                </a:solidFill>
                <a:effectLst>
                  <a:outerShdw blurRad="38100" dist="38100" dir="2700000" algn="tl">
                    <a:srgbClr val="000000">
                      <a:alpha val="43137"/>
                    </a:srgbClr>
                  </a:outerShdw>
                </a:effectLst>
                <a:latin typeface="Georgia" panose="02040502050405020303" pitchFamily="18" charset="0"/>
              </a:rPr>
              <a:t>Applications.</a:t>
            </a:r>
            <a:endParaRPr lang="en-US" i="1" dirty="0">
              <a:solidFill>
                <a:schemeClr val="bg1"/>
              </a:solidFill>
              <a:effectLst>
                <a:outerShdw blurRad="38100" dist="38100" dir="2700000" algn="tl">
                  <a:srgbClr val="000000">
                    <a:alpha val="43137"/>
                  </a:srgbClr>
                </a:outerShdw>
              </a:effectLst>
              <a:latin typeface="Georgia" panose="02040502050405020303" pitchFamily="18" charset="0"/>
            </a:endParaRPr>
          </a:p>
        </p:txBody>
      </p:sp>
      <p:pic>
        <p:nvPicPr>
          <p:cNvPr id="9" name="Picture Placeholder 27" descr="Check icon">
            <a:extLst>
              <a:ext uri="{FF2B5EF4-FFF2-40B4-BE49-F238E27FC236}">
                <a16:creationId xmlns:a16="http://schemas.microsoft.com/office/drawing/2014/main" xmlns="" id="{3CDD98F8-113E-4FB2-A33D-039AFCD9C22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9141226" y="2012413"/>
            <a:ext cx="525014" cy="525014"/>
          </a:xfrm>
          <a:prstGeom prst="rect">
            <a:avLst/>
          </a:prstGeom>
        </p:spPr>
      </p:pic>
    </p:spTree>
    <p:extLst>
      <p:ext uri="{BB962C8B-B14F-4D97-AF65-F5344CB8AC3E}">
        <p14:creationId xmlns:p14="http://schemas.microsoft.com/office/powerpoint/2010/main" val="21795264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B6C91D-4B22-49F1-9A0B-ABEB9E1F5A26}"/>
              </a:ext>
            </a:extLst>
          </p:cNvPr>
          <p:cNvSpPr>
            <a:spLocks noGrp="1"/>
          </p:cNvSpPr>
          <p:nvPr>
            <p:ph type="ctrTitle"/>
          </p:nvPr>
        </p:nvSpPr>
        <p:spPr>
          <a:xfrm>
            <a:off x="1356573" y="921276"/>
            <a:ext cx="9144000" cy="2128049"/>
          </a:xfrm>
        </p:spPr>
        <p:txBody>
          <a:bodyPr>
            <a:noAutofit/>
          </a:bodyPr>
          <a:lstStyle/>
          <a:p>
            <a:pPr>
              <a:lnSpc>
                <a:spcPct val="125000"/>
              </a:lnSpc>
            </a:pPr>
            <a:r>
              <a:rPr lang="en-US" sz="5400" dirty="0" smtClean="0">
                <a:solidFill>
                  <a:schemeClr val="tx1"/>
                </a:solidFill>
                <a:latin typeface="Algerian" panose="04020705040A02060702" pitchFamily="82" charset="0"/>
              </a:rPr>
              <a:t>ONLINE TAX</a:t>
            </a:r>
            <a:br>
              <a:rPr lang="en-US" sz="5400" dirty="0" smtClean="0">
                <a:solidFill>
                  <a:schemeClr val="tx1"/>
                </a:solidFill>
                <a:latin typeface="Algerian" panose="04020705040A02060702" pitchFamily="82" charset="0"/>
              </a:rPr>
            </a:br>
            <a:r>
              <a:rPr lang="en-US" sz="5400" dirty="0" smtClean="0">
                <a:solidFill>
                  <a:schemeClr val="tx1"/>
                </a:solidFill>
                <a:latin typeface="Algerian" panose="04020705040A02060702" pitchFamily="82" charset="0"/>
              </a:rPr>
              <a:t>MANAGEMENT SYSTEM</a:t>
            </a:r>
            <a:endParaRPr lang="en-US" sz="5400" dirty="0">
              <a:solidFill>
                <a:schemeClr val="tx1"/>
              </a:solidFill>
              <a:latin typeface="Algerian" panose="04020705040A02060702" pitchFamily="82" charset="0"/>
            </a:endParaRPr>
          </a:p>
        </p:txBody>
      </p:sp>
      <p:sp>
        <p:nvSpPr>
          <p:cNvPr id="6" name="object 7" descr="Beige rectangle">
            <a:extLst>
              <a:ext uri="{FF2B5EF4-FFF2-40B4-BE49-F238E27FC236}">
                <a16:creationId xmlns:a16="http://schemas.microsoft.com/office/drawing/2014/main" xmlns="" id="{B36975AA-C62E-46BE-9382-E2CF56FDF817}"/>
              </a:ext>
            </a:extLst>
          </p:cNvPr>
          <p:cNvSpPr/>
          <p:nvPr/>
        </p:nvSpPr>
        <p:spPr>
          <a:xfrm>
            <a:off x="3065264" y="2000810"/>
            <a:ext cx="5976000" cy="0"/>
          </a:xfrm>
          <a:custGeom>
            <a:avLst/>
            <a:gdLst/>
            <a:ahLst/>
            <a:cxnLst/>
            <a:rect l="l" t="t" r="r" b="b"/>
            <a:pathLst>
              <a:path w="3935729">
                <a:moveTo>
                  <a:pt x="0" y="0"/>
                </a:moveTo>
                <a:lnTo>
                  <a:pt x="3935349" y="0"/>
                </a:lnTo>
              </a:path>
            </a:pathLst>
          </a:custGeom>
          <a:ln w="54863">
            <a:solidFill>
              <a:schemeClr val="tx1"/>
            </a:solidFill>
          </a:ln>
        </p:spPr>
        <p:txBody>
          <a:bodyPr wrap="square" lIns="0" tIns="0" rIns="0" bIns="0" rtlCol="0"/>
          <a:lstStyle/>
          <a:p>
            <a:endParaRPr lang="en-US" dirty="0">
              <a:ln w="0">
                <a:solidFill>
                  <a:schemeClr val="accent1">
                    <a:lumMod val="50000"/>
                  </a:schemeClr>
                </a:solidFill>
              </a:ln>
              <a:solidFill>
                <a:schemeClr val="accent1"/>
              </a:solidFill>
              <a:effectLst>
                <a:outerShdw blurRad="38100" dist="25400" dir="5400000" algn="ctr" rotWithShape="0">
                  <a:srgbClr val="6E747A">
                    <a:alpha val="43000"/>
                  </a:srgbClr>
                </a:outerShdw>
              </a:effectLst>
            </a:endParaRPr>
          </a:p>
        </p:txBody>
      </p:sp>
      <p:pic>
        <p:nvPicPr>
          <p:cNvPr id="8" name="Picture 6" descr="C:\Users\usman.waheed\Desktop\vu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3447" y="3184393"/>
            <a:ext cx="5507817" cy="3163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5560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2EE24B5-652C-4DB5-B7C3-B5BBEC1280B1}" type="slidenum">
              <a:rPr lang="en-US" noProof="0" smtClean="0"/>
              <a:t>20</a:t>
            </a:fld>
            <a:endParaRPr lang="en-US" noProof="0"/>
          </a:p>
        </p:txBody>
      </p:sp>
      <p:sp>
        <p:nvSpPr>
          <p:cNvPr id="3" name="Title 1">
            <a:extLst>
              <a:ext uri="{FF2B5EF4-FFF2-40B4-BE49-F238E27FC236}">
                <a16:creationId xmlns:a16="http://schemas.microsoft.com/office/drawing/2014/main" xmlns="" id="{E58E1BE2-A8BA-40A1-94C4-CC37ABD685BA}"/>
              </a:ext>
            </a:extLst>
          </p:cNvPr>
          <p:cNvSpPr txBox="1">
            <a:spLocks/>
          </p:cNvSpPr>
          <p:nvPr/>
        </p:nvSpPr>
        <p:spPr>
          <a:xfrm>
            <a:off x="0" y="332762"/>
            <a:ext cx="6782937" cy="663525"/>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r>
              <a:rPr lang="en-US" sz="2800" dirty="0" smtClean="0">
                <a:solidFill>
                  <a:schemeClr val="accent2">
                    <a:lumMod val="75000"/>
                  </a:schemeClr>
                </a:solidFill>
              </a:rPr>
              <a:t>LOGICAL MODAL / CLASS DIAGRAM</a:t>
            </a:r>
            <a:endParaRPr lang="en-US" sz="2800" dirty="0">
              <a:solidFill>
                <a:schemeClr val="accent2">
                  <a:lumMod val="75000"/>
                </a:schemeClr>
              </a:solidFill>
            </a:endParaRPr>
          </a:p>
        </p:txBody>
      </p:sp>
      <p:sp>
        <p:nvSpPr>
          <p:cNvPr id="6" name="object 18" descr="Beige rectangle">
            <a:extLst>
              <a:ext uri="{FF2B5EF4-FFF2-40B4-BE49-F238E27FC236}">
                <a16:creationId xmlns:a16="http://schemas.microsoft.com/office/drawing/2014/main" xmlns="" id="{2A80C383-7931-469D-823B-F6CD1CFAB9FF}"/>
              </a:ext>
            </a:extLst>
          </p:cNvPr>
          <p:cNvSpPr/>
          <p:nvPr/>
        </p:nvSpPr>
        <p:spPr>
          <a:xfrm>
            <a:off x="95534" y="828286"/>
            <a:ext cx="6591869" cy="45719"/>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
        <p:nvSpPr>
          <p:cNvPr id="11" name="object 3" descr="Beige rectangle">
            <a:extLst>
              <a:ext uri="{FF2B5EF4-FFF2-40B4-BE49-F238E27FC236}">
                <a16:creationId xmlns:a16="http://schemas.microsoft.com/office/drawing/2014/main" xmlns="" id="{C6CF32E2-A869-4259-A659-5EEE6BDA3B59}"/>
              </a:ext>
            </a:extLst>
          </p:cNvPr>
          <p:cNvSpPr/>
          <p:nvPr/>
        </p:nvSpPr>
        <p:spPr>
          <a:xfrm>
            <a:off x="9915525" y="1350207"/>
            <a:ext cx="2276475" cy="4279068"/>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10" name="object 6" descr="Blue rectangle">
            <a:extLst>
              <a:ext uri="{FF2B5EF4-FFF2-40B4-BE49-F238E27FC236}">
                <a16:creationId xmlns:a16="http://schemas.microsoft.com/office/drawing/2014/main" xmlns="" id="{9FABC344-E043-45BE-8588-06C658DBCE70}"/>
              </a:ext>
            </a:extLst>
          </p:cNvPr>
          <p:cNvSpPr/>
          <p:nvPr/>
        </p:nvSpPr>
        <p:spPr>
          <a:xfrm>
            <a:off x="9104565" y="1617797"/>
            <a:ext cx="2928600" cy="3743888"/>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4" name="TextBox 3"/>
          <p:cNvSpPr txBox="1"/>
          <p:nvPr/>
        </p:nvSpPr>
        <p:spPr>
          <a:xfrm>
            <a:off x="9457898" y="2181690"/>
            <a:ext cx="2575265" cy="2616101"/>
          </a:xfrm>
          <a:prstGeom prst="rect">
            <a:avLst/>
          </a:prstGeom>
          <a:noFill/>
        </p:spPr>
        <p:txBody>
          <a:bodyPr wrap="square" rtlCol="0">
            <a:spAutoFit/>
          </a:bodyPr>
          <a:lstStyle/>
          <a:p>
            <a:r>
              <a:rPr lang="en-US" sz="2400" u="sng" dirty="0">
                <a:solidFill>
                  <a:schemeClr val="accent1">
                    <a:lumMod val="40000"/>
                    <a:lumOff val="60000"/>
                  </a:schemeClr>
                </a:solidFill>
                <a:effectLst>
                  <a:outerShdw blurRad="38100" dist="38100" dir="2700000" algn="tl">
                    <a:srgbClr val="000000">
                      <a:alpha val="43137"/>
                    </a:srgbClr>
                  </a:outerShdw>
                </a:effectLst>
                <a:latin typeface="Algerian" panose="04020705040A02060702" pitchFamily="82" charset="0"/>
                <a:cs typeface="Mongolian Baiti" panose="03000500000000000000" pitchFamily="66" charset="0"/>
              </a:rPr>
              <a:t>Description</a:t>
            </a:r>
          </a:p>
          <a:p>
            <a:r>
              <a:rPr lang="en-US" sz="2000" i="1" dirty="0" smtClean="0">
                <a:solidFill>
                  <a:schemeClr val="bg1"/>
                </a:solidFill>
                <a:effectLst>
                  <a:outerShdw blurRad="38100" dist="38100" dir="2700000" algn="tl">
                    <a:srgbClr val="000000">
                      <a:alpha val="43137"/>
                    </a:srgbClr>
                  </a:outerShdw>
                </a:effectLst>
                <a:latin typeface="Georgia" panose="02040502050405020303" pitchFamily="18" charset="0"/>
              </a:rPr>
              <a:t>A logical diagram  </a:t>
            </a:r>
            <a:r>
              <a:rPr lang="en-US" sz="2000" i="1" dirty="0">
                <a:solidFill>
                  <a:schemeClr val="bg1"/>
                </a:solidFill>
                <a:effectLst>
                  <a:outerShdw blurRad="38100" dist="38100" dir="2700000" algn="tl">
                    <a:srgbClr val="000000">
                      <a:alpha val="43137"/>
                    </a:srgbClr>
                  </a:outerShdw>
                </a:effectLst>
                <a:latin typeface="Georgia" panose="02040502050405020303" pitchFamily="18" charset="0"/>
              </a:rPr>
              <a:t>of system classes, attributes</a:t>
            </a:r>
            <a:r>
              <a:rPr lang="en-US" sz="2000" i="1" dirty="0" smtClean="0">
                <a:solidFill>
                  <a:schemeClr val="bg1"/>
                </a:solidFill>
                <a:effectLst>
                  <a:outerShdw blurRad="38100" dist="38100" dir="2700000" algn="tl">
                    <a:srgbClr val="000000">
                      <a:alpha val="43137"/>
                    </a:srgbClr>
                  </a:outerShdw>
                </a:effectLst>
                <a:latin typeface="Georgia" panose="02040502050405020303" pitchFamily="18" charset="0"/>
              </a:rPr>
              <a:t>, behaviors </a:t>
            </a:r>
            <a:r>
              <a:rPr lang="en-US" sz="2000" i="1" dirty="0">
                <a:solidFill>
                  <a:schemeClr val="bg1"/>
                </a:solidFill>
                <a:effectLst>
                  <a:outerShdw blurRad="38100" dist="38100" dir="2700000" algn="tl">
                    <a:srgbClr val="000000">
                      <a:alpha val="43137"/>
                    </a:srgbClr>
                  </a:outerShdw>
                </a:effectLst>
                <a:latin typeface="Georgia" panose="02040502050405020303" pitchFamily="18" charset="0"/>
              </a:rPr>
              <a:t>and relationships, defining the system's object-oriented structure. </a:t>
            </a:r>
          </a:p>
        </p:txBody>
      </p:sp>
      <p:pic>
        <p:nvPicPr>
          <p:cNvPr id="9" name="Picture Placeholder 27" descr="Check icon">
            <a:extLst>
              <a:ext uri="{FF2B5EF4-FFF2-40B4-BE49-F238E27FC236}">
                <a16:creationId xmlns:a16="http://schemas.microsoft.com/office/drawing/2014/main" xmlns="" id="{3CDD98F8-113E-4FB2-A33D-039AFCD9C22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9104564" y="2181690"/>
            <a:ext cx="525014" cy="52501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327" y="994335"/>
            <a:ext cx="8526290" cy="5720364"/>
          </a:xfrm>
          <a:prstGeom prst="rect">
            <a:avLst/>
          </a:prstGeom>
        </p:spPr>
      </p:pic>
    </p:spTree>
    <p:extLst>
      <p:ext uri="{BB962C8B-B14F-4D97-AF65-F5344CB8AC3E}">
        <p14:creationId xmlns:p14="http://schemas.microsoft.com/office/powerpoint/2010/main" val="4156775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2EE24B5-652C-4DB5-B7C3-B5BBEC1280B1}" type="slidenum">
              <a:rPr lang="en-US" noProof="0" smtClean="0"/>
              <a:t>21</a:t>
            </a:fld>
            <a:endParaRPr lang="en-US" noProof="0"/>
          </a:p>
        </p:txBody>
      </p:sp>
      <p:sp>
        <p:nvSpPr>
          <p:cNvPr id="3" name="Title 1">
            <a:extLst>
              <a:ext uri="{FF2B5EF4-FFF2-40B4-BE49-F238E27FC236}">
                <a16:creationId xmlns:a16="http://schemas.microsoft.com/office/drawing/2014/main" xmlns="" id="{E58E1BE2-A8BA-40A1-94C4-CC37ABD685BA}"/>
              </a:ext>
            </a:extLst>
          </p:cNvPr>
          <p:cNvSpPr txBox="1">
            <a:spLocks/>
          </p:cNvSpPr>
          <p:nvPr/>
        </p:nvSpPr>
        <p:spPr>
          <a:xfrm>
            <a:off x="0" y="332762"/>
            <a:ext cx="6782937" cy="663525"/>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r>
              <a:rPr lang="en-US" dirty="0" smtClean="0"/>
              <a:t>DATABASE DIAGRAM</a:t>
            </a:r>
            <a:endParaRPr lang="en-US" dirty="0"/>
          </a:p>
        </p:txBody>
      </p:sp>
      <p:sp>
        <p:nvSpPr>
          <p:cNvPr id="4" name="object 3" descr="Beige rectangle">
            <a:extLst>
              <a:ext uri="{FF2B5EF4-FFF2-40B4-BE49-F238E27FC236}">
                <a16:creationId xmlns:a16="http://schemas.microsoft.com/office/drawing/2014/main" xmlns="" id="{C6CF32E2-A869-4259-A659-5EEE6BDA3B59}"/>
              </a:ext>
            </a:extLst>
          </p:cNvPr>
          <p:cNvSpPr/>
          <p:nvPr/>
        </p:nvSpPr>
        <p:spPr>
          <a:xfrm>
            <a:off x="9915525" y="1350207"/>
            <a:ext cx="2276475" cy="4279068"/>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5" name="object 6" descr="Blue rectangle">
            <a:extLst>
              <a:ext uri="{FF2B5EF4-FFF2-40B4-BE49-F238E27FC236}">
                <a16:creationId xmlns:a16="http://schemas.microsoft.com/office/drawing/2014/main" xmlns="" id="{9FABC344-E043-45BE-8588-06C658DBCE70}"/>
              </a:ext>
            </a:extLst>
          </p:cNvPr>
          <p:cNvSpPr/>
          <p:nvPr/>
        </p:nvSpPr>
        <p:spPr>
          <a:xfrm>
            <a:off x="9142328" y="1599637"/>
            <a:ext cx="2890837" cy="3743888"/>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6" name="object 18" descr="Beige rectangle">
            <a:extLst>
              <a:ext uri="{FF2B5EF4-FFF2-40B4-BE49-F238E27FC236}">
                <a16:creationId xmlns:a16="http://schemas.microsoft.com/office/drawing/2014/main" xmlns="" id="{2A80C383-7931-469D-823B-F6CD1CFAB9FF}"/>
              </a:ext>
            </a:extLst>
          </p:cNvPr>
          <p:cNvSpPr/>
          <p:nvPr/>
        </p:nvSpPr>
        <p:spPr>
          <a:xfrm flipV="1">
            <a:off x="95535" y="771895"/>
            <a:ext cx="4369588" cy="56391"/>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03692" y="996287"/>
            <a:ext cx="8074636" cy="5693713"/>
          </a:xfrm>
          <a:prstGeom prst="rect">
            <a:avLst/>
          </a:prstGeom>
        </p:spPr>
      </p:pic>
      <p:sp>
        <p:nvSpPr>
          <p:cNvPr id="8" name="TextBox 7"/>
          <p:cNvSpPr txBox="1"/>
          <p:nvPr/>
        </p:nvSpPr>
        <p:spPr>
          <a:xfrm>
            <a:off x="9498842" y="2171165"/>
            <a:ext cx="2534323" cy="2400657"/>
          </a:xfrm>
          <a:prstGeom prst="rect">
            <a:avLst/>
          </a:prstGeom>
          <a:noFill/>
        </p:spPr>
        <p:txBody>
          <a:bodyPr wrap="square" rtlCol="0">
            <a:spAutoFit/>
          </a:bodyPr>
          <a:lstStyle/>
          <a:p>
            <a:r>
              <a:rPr lang="en-US" sz="2400" u="sng" dirty="0">
                <a:solidFill>
                  <a:schemeClr val="accent1">
                    <a:lumMod val="40000"/>
                    <a:lumOff val="60000"/>
                  </a:schemeClr>
                </a:solidFill>
                <a:effectLst>
                  <a:outerShdw blurRad="38100" dist="38100" dir="2700000" algn="tl">
                    <a:srgbClr val="000000">
                      <a:alpha val="43137"/>
                    </a:srgbClr>
                  </a:outerShdw>
                </a:effectLst>
                <a:latin typeface="Algerian" panose="04020705040A02060702" pitchFamily="82" charset="0"/>
                <a:cs typeface="Mongolian Baiti" panose="03000500000000000000" pitchFamily="66" charset="0"/>
              </a:rPr>
              <a:t>Description</a:t>
            </a:r>
          </a:p>
          <a:p>
            <a:r>
              <a:rPr lang="en-US" i="1" dirty="0" smtClean="0">
                <a:solidFill>
                  <a:schemeClr val="bg1"/>
                </a:solidFill>
                <a:effectLst>
                  <a:outerShdw blurRad="38100" dist="38100" dir="2700000" algn="tl">
                    <a:srgbClr val="000000">
                      <a:alpha val="43137"/>
                    </a:srgbClr>
                  </a:outerShdw>
                </a:effectLst>
                <a:latin typeface="Georgia" panose="02040502050405020303" pitchFamily="18" charset="0"/>
              </a:rPr>
              <a:t>Represents </a:t>
            </a:r>
            <a:r>
              <a:rPr lang="en-US" i="1" dirty="0">
                <a:solidFill>
                  <a:schemeClr val="bg1"/>
                </a:solidFill>
                <a:effectLst>
                  <a:outerShdw blurRad="38100" dist="38100" dir="2700000" algn="tl">
                    <a:srgbClr val="000000">
                      <a:alpha val="43137"/>
                    </a:srgbClr>
                  </a:outerShdw>
                </a:effectLst>
                <a:latin typeface="Georgia" panose="02040502050405020303" pitchFamily="18" charset="0"/>
              </a:rPr>
              <a:t>database structure and </a:t>
            </a:r>
            <a:r>
              <a:rPr lang="en-US" i="1" dirty="0" err="1">
                <a:solidFill>
                  <a:schemeClr val="bg1"/>
                </a:solidFill>
                <a:effectLst>
                  <a:outerShdw blurRad="38100" dist="38100" dir="2700000" algn="tl">
                    <a:srgbClr val="000000">
                      <a:alpha val="43137"/>
                    </a:srgbClr>
                  </a:outerShdw>
                </a:effectLst>
                <a:latin typeface="Georgia" panose="02040502050405020303" pitchFamily="18" charset="0"/>
              </a:rPr>
              <a:t>organization.Illustrates</a:t>
            </a:r>
            <a:r>
              <a:rPr lang="en-US" i="1" dirty="0">
                <a:solidFill>
                  <a:schemeClr val="bg1"/>
                </a:solidFill>
                <a:effectLst>
                  <a:outerShdw blurRad="38100" dist="38100" dir="2700000" algn="tl">
                    <a:srgbClr val="000000">
                      <a:alpha val="43137"/>
                    </a:srgbClr>
                  </a:outerShdw>
                </a:effectLst>
                <a:latin typeface="Georgia" panose="02040502050405020303" pitchFamily="18" charset="0"/>
              </a:rPr>
              <a:t> table relationships and data </a:t>
            </a:r>
            <a:r>
              <a:rPr lang="en-US" i="1" dirty="0" err="1">
                <a:solidFill>
                  <a:schemeClr val="bg1"/>
                </a:solidFill>
                <a:effectLst>
                  <a:outerShdw blurRad="38100" dist="38100" dir="2700000" algn="tl">
                    <a:srgbClr val="000000">
                      <a:alpha val="43137"/>
                    </a:srgbClr>
                  </a:outerShdw>
                </a:effectLst>
                <a:latin typeface="Georgia" panose="02040502050405020303" pitchFamily="18" charset="0"/>
              </a:rPr>
              <a:t>flows.Guides</a:t>
            </a:r>
            <a:r>
              <a:rPr lang="en-US" i="1" dirty="0">
                <a:solidFill>
                  <a:schemeClr val="bg1"/>
                </a:solidFill>
                <a:effectLst>
                  <a:outerShdw blurRad="38100" dist="38100" dir="2700000" algn="tl">
                    <a:srgbClr val="000000">
                      <a:alpha val="43137"/>
                    </a:srgbClr>
                  </a:outerShdw>
                </a:effectLst>
                <a:latin typeface="Georgia" panose="02040502050405020303" pitchFamily="18" charset="0"/>
              </a:rPr>
              <a:t> database design and development.</a:t>
            </a:r>
          </a:p>
        </p:txBody>
      </p:sp>
      <p:pic>
        <p:nvPicPr>
          <p:cNvPr id="9" name="Picture Placeholder 27" descr="Check icon">
            <a:extLst>
              <a:ext uri="{FF2B5EF4-FFF2-40B4-BE49-F238E27FC236}">
                <a16:creationId xmlns:a16="http://schemas.microsoft.com/office/drawing/2014/main" xmlns="" id="{3CDD98F8-113E-4FB2-A33D-039AFCD9C22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155604" y="2171165"/>
            <a:ext cx="525014" cy="525014"/>
          </a:xfrm>
          <a:prstGeom prst="rect">
            <a:avLst/>
          </a:prstGeom>
        </p:spPr>
      </p:pic>
    </p:spTree>
    <p:extLst>
      <p:ext uri="{BB962C8B-B14F-4D97-AF65-F5344CB8AC3E}">
        <p14:creationId xmlns:p14="http://schemas.microsoft.com/office/powerpoint/2010/main" val="38179586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9095" y="-226709"/>
            <a:ext cx="10515600" cy="1325563"/>
          </a:xfrm>
        </p:spPr>
        <p:txBody>
          <a:bodyPr>
            <a:normAutofit/>
          </a:bodyPr>
          <a:lstStyle/>
          <a:p>
            <a:r>
              <a:rPr lang="en-US" sz="4000" dirty="0" smtClean="0">
                <a:solidFill>
                  <a:schemeClr val="bg2">
                    <a:lumMod val="75000"/>
                  </a:schemeClr>
                </a:solidFill>
                <a:latin typeface="Algerian" panose="04020705040A02060702" pitchFamily="82" charset="0"/>
              </a:rPr>
              <a:t>GRAPHICAL USER INTERFACE (</a:t>
            </a:r>
            <a:r>
              <a:rPr lang="en-US" sz="4000" dirty="0">
                <a:solidFill>
                  <a:schemeClr val="bg2">
                    <a:lumMod val="75000"/>
                  </a:schemeClr>
                </a:solidFill>
                <a:latin typeface="Comic Sans MS" panose="030F0702030302020204" pitchFamily="66" charset="0"/>
              </a:rPr>
              <a:t>H</a:t>
            </a:r>
            <a:r>
              <a:rPr lang="en-US" sz="4000" dirty="0" smtClean="0">
                <a:solidFill>
                  <a:schemeClr val="bg2">
                    <a:lumMod val="75000"/>
                  </a:schemeClr>
                </a:solidFill>
                <a:latin typeface="Comic Sans MS" panose="030F0702030302020204" pitchFamily="66" charset="0"/>
              </a:rPr>
              <a:t>ome </a:t>
            </a:r>
            <a:r>
              <a:rPr lang="en-US" sz="4000" dirty="0">
                <a:solidFill>
                  <a:schemeClr val="bg2">
                    <a:lumMod val="75000"/>
                  </a:schemeClr>
                </a:solidFill>
                <a:latin typeface="Comic Sans MS" panose="030F0702030302020204" pitchFamily="66" charset="0"/>
              </a:rPr>
              <a:t>P</a:t>
            </a:r>
            <a:r>
              <a:rPr lang="en-US" sz="4000" dirty="0" smtClean="0">
                <a:solidFill>
                  <a:schemeClr val="bg2">
                    <a:lumMod val="75000"/>
                  </a:schemeClr>
                </a:solidFill>
                <a:latin typeface="Comic Sans MS" panose="030F0702030302020204" pitchFamily="66" charset="0"/>
              </a:rPr>
              <a:t>age</a:t>
            </a:r>
            <a:r>
              <a:rPr lang="en-US" sz="4000" dirty="0" smtClean="0">
                <a:solidFill>
                  <a:schemeClr val="bg2">
                    <a:lumMod val="75000"/>
                  </a:schemeClr>
                </a:solidFill>
                <a:latin typeface="Algerian" panose="04020705040A02060702" pitchFamily="82" charset="0"/>
              </a:rPr>
              <a:t>)</a:t>
            </a:r>
            <a:endParaRPr lang="en-US" sz="4000" dirty="0">
              <a:solidFill>
                <a:schemeClr val="bg2">
                  <a:lumMod val="75000"/>
                </a:schemeClr>
              </a:solidFill>
              <a:latin typeface="Algerian" panose="04020705040A02060702" pitchFamily="82" charset="0"/>
            </a:endParaRPr>
          </a:p>
        </p:txBody>
      </p:sp>
      <p:sp>
        <p:nvSpPr>
          <p:cNvPr id="3" name="Slide Number Placeholder 2"/>
          <p:cNvSpPr>
            <a:spLocks noGrp="1"/>
          </p:cNvSpPr>
          <p:nvPr>
            <p:ph type="sldNum" sz="quarter" idx="12"/>
          </p:nvPr>
        </p:nvSpPr>
        <p:spPr/>
        <p:txBody>
          <a:bodyPr/>
          <a:lstStyle/>
          <a:p>
            <a:fld id="{82EE24B5-652C-4DB5-B7C3-B5BBEC1280B1}" type="slidenum">
              <a:rPr lang="en-US" smtClean="0"/>
              <a:t>22</a:t>
            </a:fld>
            <a:endParaRPr lang="en-US" dirty="0"/>
          </a:p>
        </p:txBody>
      </p:sp>
      <p:sp>
        <p:nvSpPr>
          <p:cNvPr id="5" name="object 18" descr="Beige rectangle">
            <a:extLst>
              <a:ext uri="{FF2B5EF4-FFF2-40B4-BE49-F238E27FC236}">
                <a16:creationId xmlns:a16="http://schemas.microsoft.com/office/drawing/2014/main" xmlns="" id="{2A80C383-7931-469D-823B-F6CD1CFAB9FF}"/>
              </a:ext>
            </a:extLst>
          </p:cNvPr>
          <p:cNvSpPr/>
          <p:nvPr/>
        </p:nvSpPr>
        <p:spPr>
          <a:xfrm flipV="1">
            <a:off x="551859" y="717021"/>
            <a:ext cx="9915974" cy="45719"/>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pic>
        <p:nvPicPr>
          <p:cNvPr id="6" name="Picture 5"/>
          <p:cNvPicPr>
            <a:picLocks noChangeAspect="1"/>
          </p:cNvPicPr>
          <p:nvPr/>
        </p:nvPicPr>
        <p:blipFill>
          <a:blip r:embed="rId3"/>
          <a:stretch>
            <a:fillRect/>
          </a:stretch>
        </p:blipFill>
        <p:spPr>
          <a:xfrm>
            <a:off x="211320" y="980311"/>
            <a:ext cx="11741249" cy="5877689"/>
          </a:xfrm>
          <a:prstGeom prst="rect">
            <a:avLst/>
          </a:prstGeom>
        </p:spPr>
      </p:pic>
    </p:spTree>
    <p:extLst>
      <p:ext uri="{BB962C8B-B14F-4D97-AF65-F5344CB8AC3E}">
        <p14:creationId xmlns:p14="http://schemas.microsoft.com/office/powerpoint/2010/main" val="9785496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t>23</a:t>
            </a:fld>
            <a:endParaRPr lang="en-US" dirty="0"/>
          </a:p>
        </p:txBody>
      </p:sp>
      <p:pic>
        <p:nvPicPr>
          <p:cNvPr id="4" name="Picture 3"/>
          <p:cNvPicPr>
            <a:picLocks noChangeAspect="1"/>
          </p:cNvPicPr>
          <p:nvPr/>
        </p:nvPicPr>
        <p:blipFill>
          <a:blip r:embed="rId2"/>
          <a:stretch>
            <a:fillRect/>
          </a:stretch>
        </p:blipFill>
        <p:spPr>
          <a:xfrm>
            <a:off x="0" y="3170355"/>
            <a:ext cx="11959987" cy="3687645"/>
          </a:xfrm>
          <a:prstGeom prst="rect">
            <a:avLst/>
          </a:prstGeom>
        </p:spPr>
      </p:pic>
      <p:pic>
        <p:nvPicPr>
          <p:cNvPr id="5" name="Picture 4"/>
          <p:cNvPicPr>
            <a:picLocks noChangeAspect="1"/>
          </p:cNvPicPr>
          <p:nvPr/>
        </p:nvPicPr>
        <p:blipFill>
          <a:blip r:embed="rId3"/>
          <a:stretch>
            <a:fillRect/>
          </a:stretch>
        </p:blipFill>
        <p:spPr>
          <a:xfrm>
            <a:off x="0" y="-341194"/>
            <a:ext cx="12172950" cy="3780429"/>
          </a:xfrm>
          <a:prstGeom prst="rect">
            <a:avLst/>
          </a:prstGeom>
        </p:spPr>
      </p:pic>
    </p:spTree>
    <p:extLst>
      <p:ext uri="{BB962C8B-B14F-4D97-AF65-F5344CB8AC3E}">
        <p14:creationId xmlns:p14="http://schemas.microsoft.com/office/powerpoint/2010/main" val="143375547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Oval 6" descr="Beige oval">
            <a:extLst>
              <a:ext uri="{FF2B5EF4-FFF2-40B4-BE49-F238E27FC236}">
                <a16:creationId xmlns:a16="http://schemas.microsoft.com/office/drawing/2014/main" xmlns="" id="{5E8475D7-5EB4-4E70-AD4D-D32B1FB40E6E}"/>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xmlns="" id="{1F16D174-C1FB-4494-B78F-EFF7C645AE67}"/>
              </a:ext>
            </a:extLst>
          </p:cNvPr>
          <p:cNvSpPr>
            <a:spLocks noGrp="1"/>
          </p:cNvSpPr>
          <p:nvPr>
            <p:ph type="sldNum" sz="quarter" idx="12"/>
          </p:nvPr>
        </p:nvSpPr>
        <p:spPr>
          <a:xfrm>
            <a:off x="11484886" y="6174902"/>
            <a:ext cx="357116" cy="365125"/>
          </a:xfrm>
        </p:spPr>
        <p:txBody>
          <a:bodyPr/>
          <a:lstStyle/>
          <a:p>
            <a:fld id="{82EE24B5-652C-4DB5-B7C3-B5BBEC1280B1}" type="slidenum">
              <a:rPr lang="en-US" smtClean="0"/>
              <a:t>24</a:t>
            </a:fld>
            <a:endParaRPr lang="en-US" dirty="0"/>
          </a:p>
        </p:txBody>
      </p:sp>
      <p:sp>
        <p:nvSpPr>
          <p:cNvPr id="2" name="Title 1"/>
          <p:cNvSpPr>
            <a:spLocks noGrp="1"/>
          </p:cNvSpPr>
          <p:nvPr>
            <p:ph type="title"/>
          </p:nvPr>
        </p:nvSpPr>
        <p:spPr>
          <a:xfrm>
            <a:off x="814753" y="0"/>
            <a:ext cx="10515600" cy="838420"/>
          </a:xfrm>
        </p:spPr>
        <p:txBody>
          <a:bodyPr/>
          <a:lstStyle/>
          <a:p>
            <a:r>
              <a:rPr lang="en-US" dirty="0" smtClean="0">
                <a:solidFill>
                  <a:schemeClr val="bg1"/>
                </a:solidFill>
                <a:latin typeface="+mn-lt"/>
              </a:rPr>
              <a:t>FR1(GUI): USER REGISTRATION</a:t>
            </a:r>
            <a:endParaRPr lang="en-US" dirty="0">
              <a:solidFill>
                <a:schemeClr val="bg1"/>
              </a:solidFill>
              <a:latin typeface="+mn-lt"/>
            </a:endParaRPr>
          </a:p>
        </p:txBody>
      </p:sp>
      <p:sp>
        <p:nvSpPr>
          <p:cNvPr id="5" name="object 18" descr="Beige rectangle">
            <a:extLst>
              <a:ext uri="{FF2B5EF4-FFF2-40B4-BE49-F238E27FC236}">
                <a16:creationId xmlns:a16="http://schemas.microsoft.com/office/drawing/2014/main" xmlns="" id="{2A80C383-7931-469D-823B-F6CD1CFAB9FF}"/>
              </a:ext>
            </a:extLst>
          </p:cNvPr>
          <p:cNvSpPr/>
          <p:nvPr/>
        </p:nvSpPr>
        <p:spPr>
          <a:xfrm flipV="1">
            <a:off x="916150" y="653613"/>
            <a:ext cx="7043819" cy="45719"/>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01" y="976013"/>
            <a:ext cx="5297214" cy="278373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901" y="3898834"/>
            <a:ext cx="5297214" cy="2905510"/>
          </a:xfrm>
          <a:prstGeom prst="rect">
            <a:avLst/>
          </a:prstGeom>
        </p:spPr>
      </p:pic>
      <p:pic>
        <p:nvPicPr>
          <p:cNvPr id="4" name="Picture 3"/>
          <p:cNvPicPr>
            <a:picLocks noChangeAspect="1"/>
          </p:cNvPicPr>
          <p:nvPr/>
        </p:nvPicPr>
        <p:blipFill>
          <a:blip r:embed="rId6"/>
          <a:stretch>
            <a:fillRect/>
          </a:stretch>
        </p:blipFill>
        <p:spPr>
          <a:xfrm>
            <a:off x="5534354" y="4184969"/>
            <a:ext cx="6421086" cy="2619375"/>
          </a:xfrm>
          <a:prstGeom prst="rect">
            <a:avLst/>
          </a:prstGeom>
        </p:spPr>
      </p:pic>
      <p:pic>
        <p:nvPicPr>
          <p:cNvPr id="9" name="Picture 8"/>
          <p:cNvPicPr>
            <a:picLocks noChangeAspect="1"/>
          </p:cNvPicPr>
          <p:nvPr/>
        </p:nvPicPr>
        <p:blipFill>
          <a:blip r:embed="rId7"/>
          <a:stretch>
            <a:fillRect/>
          </a:stretch>
        </p:blipFill>
        <p:spPr>
          <a:xfrm>
            <a:off x="5534354" y="976013"/>
            <a:ext cx="6421086" cy="3124862"/>
          </a:xfrm>
          <a:prstGeom prst="rect">
            <a:avLst/>
          </a:prstGeom>
        </p:spPr>
      </p:pic>
    </p:spTree>
    <p:extLst>
      <p:ext uri="{BB962C8B-B14F-4D97-AF65-F5344CB8AC3E}">
        <p14:creationId xmlns:p14="http://schemas.microsoft.com/office/powerpoint/2010/main" val="16628110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Oval 6" descr="Beige oval">
            <a:extLst>
              <a:ext uri="{FF2B5EF4-FFF2-40B4-BE49-F238E27FC236}">
                <a16:creationId xmlns:a16="http://schemas.microsoft.com/office/drawing/2014/main" xmlns="" id="{5E8475D7-5EB4-4E70-AD4D-D32B1FB40E6E}"/>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xmlns="" id="{1F16D174-C1FB-4494-B78F-EFF7C645AE67}"/>
              </a:ext>
            </a:extLst>
          </p:cNvPr>
          <p:cNvSpPr>
            <a:spLocks noGrp="1"/>
          </p:cNvSpPr>
          <p:nvPr>
            <p:ph type="sldNum" sz="quarter" idx="12"/>
          </p:nvPr>
        </p:nvSpPr>
        <p:spPr>
          <a:xfrm>
            <a:off x="11484886" y="6174902"/>
            <a:ext cx="357116" cy="365125"/>
          </a:xfrm>
        </p:spPr>
        <p:txBody>
          <a:bodyPr/>
          <a:lstStyle/>
          <a:p>
            <a:fld id="{82EE24B5-652C-4DB5-B7C3-B5BBEC1280B1}" type="slidenum">
              <a:rPr lang="en-US" smtClean="0"/>
              <a:t>25</a:t>
            </a:fld>
            <a:endParaRPr lang="en-US" dirty="0"/>
          </a:p>
        </p:txBody>
      </p:sp>
      <p:sp>
        <p:nvSpPr>
          <p:cNvPr id="2" name="Title 1"/>
          <p:cNvSpPr>
            <a:spLocks noGrp="1"/>
          </p:cNvSpPr>
          <p:nvPr>
            <p:ph type="title"/>
          </p:nvPr>
        </p:nvSpPr>
        <p:spPr>
          <a:xfrm>
            <a:off x="814753" y="0"/>
            <a:ext cx="10515600" cy="838420"/>
          </a:xfrm>
        </p:spPr>
        <p:txBody>
          <a:bodyPr/>
          <a:lstStyle/>
          <a:p>
            <a:r>
              <a:rPr lang="en-US" dirty="0" smtClean="0">
                <a:solidFill>
                  <a:schemeClr val="bg1"/>
                </a:solidFill>
                <a:latin typeface="+mn-lt"/>
              </a:rPr>
              <a:t>FR2(GUI): TAX DATA ENTRY</a:t>
            </a:r>
            <a:endParaRPr lang="en-US" dirty="0">
              <a:solidFill>
                <a:schemeClr val="bg1"/>
              </a:solidFill>
              <a:latin typeface="+mn-lt"/>
            </a:endParaRPr>
          </a:p>
        </p:txBody>
      </p:sp>
      <p:sp>
        <p:nvSpPr>
          <p:cNvPr id="5" name="object 18" descr="Beige rectangle">
            <a:extLst>
              <a:ext uri="{FF2B5EF4-FFF2-40B4-BE49-F238E27FC236}">
                <a16:creationId xmlns:a16="http://schemas.microsoft.com/office/drawing/2014/main" xmlns="" id="{2A80C383-7931-469D-823B-F6CD1CFAB9FF}"/>
              </a:ext>
            </a:extLst>
          </p:cNvPr>
          <p:cNvSpPr/>
          <p:nvPr/>
        </p:nvSpPr>
        <p:spPr>
          <a:xfrm flipV="1">
            <a:off x="916151" y="653612"/>
            <a:ext cx="5421588" cy="45719"/>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pic>
        <p:nvPicPr>
          <p:cNvPr id="11" name="Picture 10"/>
          <p:cNvPicPr>
            <a:picLocks noChangeAspect="1"/>
          </p:cNvPicPr>
          <p:nvPr/>
        </p:nvPicPr>
        <p:blipFill>
          <a:blip r:embed="rId4"/>
          <a:stretch>
            <a:fillRect/>
          </a:stretch>
        </p:blipFill>
        <p:spPr>
          <a:xfrm>
            <a:off x="163772" y="990600"/>
            <a:ext cx="6173965" cy="5715781"/>
          </a:xfrm>
          <a:prstGeom prst="rect">
            <a:avLst/>
          </a:prstGeom>
        </p:spPr>
      </p:pic>
      <p:pic>
        <p:nvPicPr>
          <p:cNvPr id="15" name="Picture 14"/>
          <p:cNvPicPr>
            <a:picLocks noChangeAspect="1"/>
          </p:cNvPicPr>
          <p:nvPr/>
        </p:nvPicPr>
        <p:blipFill rotWithShape="1">
          <a:blip r:embed="rId5"/>
          <a:srcRect t="1666"/>
          <a:stretch/>
        </p:blipFill>
        <p:spPr>
          <a:xfrm>
            <a:off x="6395419" y="990600"/>
            <a:ext cx="5614046" cy="5715781"/>
          </a:xfrm>
          <a:prstGeom prst="rect">
            <a:avLst/>
          </a:prstGeom>
        </p:spPr>
      </p:pic>
    </p:spTree>
    <p:extLst>
      <p:ext uri="{BB962C8B-B14F-4D97-AF65-F5344CB8AC3E}">
        <p14:creationId xmlns:p14="http://schemas.microsoft.com/office/powerpoint/2010/main" val="17123559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FR2(GUI): TAX DATA </a:t>
            </a:r>
            <a:r>
              <a:rPr lang="en-US" dirty="0" smtClean="0">
                <a:solidFill>
                  <a:schemeClr val="bg1"/>
                </a:solidFill>
              </a:rPr>
              <a:t>MANAGEMENT</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82EE24B5-652C-4DB5-B7C3-B5BBEC1280B1}" type="slidenum">
              <a:rPr lang="en-US" smtClean="0"/>
              <a:t>26</a:t>
            </a:fld>
            <a:endParaRPr lang="en-US" dirty="0"/>
          </a:p>
        </p:txBody>
      </p:sp>
      <p:pic>
        <p:nvPicPr>
          <p:cNvPr id="4" name="Picture 3"/>
          <p:cNvPicPr>
            <a:picLocks noChangeAspect="1"/>
          </p:cNvPicPr>
          <p:nvPr/>
        </p:nvPicPr>
        <p:blipFill>
          <a:blip r:embed="rId3"/>
          <a:stretch>
            <a:fillRect/>
          </a:stretch>
        </p:blipFill>
        <p:spPr>
          <a:xfrm>
            <a:off x="132378" y="1690688"/>
            <a:ext cx="5485401" cy="4849339"/>
          </a:xfrm>
          <a:prstGeom prst="rect">
            <a:avLst/>
          </a:prstGeom>
        </p:spPr>
      </p:pic>
      <p:pic>
        <p:nvPicPr>
          <p:cNvPr id="9" name="Picture 8"/>
          <p:cNvPicPr>
            <a:picLocks noChangeAspect="1"/>
          </p:cNvPicPr>
          <p:nvPr/>
        </p:nvPicPr>
        <p:blipFill rotWithShape="1">
          <a:blip r:embed="rId4"/>
          <a:srcRect l="14385"/>
          <a:stretch/>
        </p:blipFill>
        <p:spPr>
          <a:xfrm>
            <a:off x="3241127" y="1690688"/>
            <a:ext cx="5709745" cy="4849338"/>
          </a:xfrm>
          <a:prstGeom prst="rect">
            <a:avLst/>
          </a:prstGeom>
        </p:spPr>
      </p:pic>
      <p:sp>
        <p:nvSpPr>
          <p:cNvPr id="10" name="object 18" descr="Beige rectangle">
            <a:extLst>
              <a:ext uri="{FF2B5EF4-FFF2-40B4-BE49-F238E27FC236}">
                <a16:creationId xmlns:a16="http://schemas.microsoft.com/office/drawing/2014/main" xmlns="" id="{2A80C383-7931-469D-823B-F6CD1CFAB9FF}"/>
              </a:ext>
            </a:extLst>
          </p:cNvPr>
          <p:cNvSpPr/>
          <p:nvPr/>
        </p:nvSpPr>
        <p:spPr>
          <a:xfrm flipV="1">
            <a:off x="873704" y="1213945"/>
            <a:ext cx="7371661" cy="131772"/>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0872" y="1690686"/>
            <a:ext cx="3008517" cy="4849339"/>
          </a:xfrm>
          <a:prstGeom prst="rect">
            <a:avLst/>
          </a:prstGeom>
        </p:spPr>
      </p:pic>
    </p:spTree>
    <p:extLst>
      <p:ext uri="{BB962C8B-B14F-4D97-AF65-F5344CB8AC3E}">
        <p14:creationId xmlns:p14="http://schemas.microsoft.com/office/powerpoint/2010/main" val="25895834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Oval 6" descr="Beige oval">
            <a:extLst>
              <a:ext uri="{FF2B5EF4-FFF2-40B4-BE49-F238E27FC236}">
                <a16:creationId xmlns:a16="http://schemas.microsoft.com/office/drawing/2014/main" xmlns="" id="{5E8475D7-5EB4-4E70-AD4D-D32B1FB40E6E}"/>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xmlns="" id="{1F16D174-C1FB-4494-B78F-EFF7C645AE67}"/>
              </a:ext>
            </a:extLst>
          </p:cNvPr>
          <p:cNvSpPr>
            <a:spLocks noGrp="1"/>
          </p:cNvSpPr>
          <p:nvPr>
            <p:ph type="sldNum" sz="quarter" idx="12"/>
          </p:nvPr>
        </p:nvSpPr>
        <p:spPr>
          <a:xfrm>
            <a:off x="11484886" y="6174902"/>
            <a:ext cx="357116" cy="365125"/>
          </a:xfrm>
        </p:spPr>
        <p:txBody>
          <a:bodyPr/>
          <a:lstStyle/>
          <a:p>
            <a:fld id="{82EE24B5-652C-4DB5-B7C3-B5BBEC1280B1}" type="slidenum">
              <a:rPr lang="en-US" smtClean="0"/>
              <a:t>27</a:t>
            </a:fld>
            <a:endParaRPr lang="en-US" dirty="0"/>
          </a:p>
        </p:txBody>
      </p:sp>
      <p:sp>
        <p:nvSpPr>
          <p:cNvPr id="2" name="Title 1"/>
          <p:cNvSpPr>
            <a:spLocks noGrp="1"/>
          </p:cNvSpPr>
          <p:nvPr>
            <p:ph type="title"/>
          </p:nvPr>
        </p:nvSpPr>
        <p:spPr>
          <a:xfrm>
            <a:off x="814753" y="0"/>
            <a:ext cx="10515600" cy="838420"/>
          </a:xfrm>
        </p:spPr>
        <p:txBody>
          <a:bodyPr/>
          <a:lstStyle/>
          <a:p>
            <a:r>
              <a:rPr lang="en-US" dirty="0" smtClean="0">
                <a:solidFill>
                  <a:schemeClr val="bg1"/>
                </a:solidFill>
                <a:latin typeface="+mn-lt"/>
              </a:rPr>
              <a:t>FR3(GUI): DOCUMENT PROCESSING</a:t>
            </a:r>
            <a:endParaRPr lang="en-US" dirty="0">
              <a:solidFill>
                <a:schemeClr val="bg1"/>
              </a:solidFill>
              <a:latin typeface="+mn-lt"/>
            </a:endParaRPr>
          </a:p>
        </p:txBody>
      </p:sp>
      <p:sp>
        <p:nvSpPr>
          <p:cNvPr id="5" name="object 18" descr="Beige rectangle">
            <a:extLst>
              <a:ext uri="{FF2B5EF4-FFF2-40B4-BE49-F238E27FC236}">
                <a16:creationId xmlns:a16="http://schemas.microsoft.com/office/drawing/2014/main" xmlns="" id="{2A80C383-7931-469D-823B-F6CD1CFAB9FF}"/>
              </a:ext>
            </a:extLst>
          </p:cNvPr>
          <p:cNvSpPr/>
          <p:nvPr/>
        </p:nvSpPr>
        <p:spPr>
          <a:xfrm flipV="1">
            <a:off x="916150" y="653613"/>
            <a:ext cx="7043819" cy="45719"/>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pic>
        <p:nvPicPr>
          <p:cNvPr id="4" name="Picture 3"/>
          <p:cNvPicPr>
            <a:picLocks noChangeAspect="1"/>
          </p:cNvPicPr>
          <p:nvPr/>
        </p:nvPicPr>
        <p:blipFill>
          <a:blip r:embed="rId4"/>
          <a:stretch>
            <a:fillRect/>
          </a:stretch>
        </p:blipFill>
        <p:spPr>
          <a:xfrm>
            <a:off x="5986544" y="1121678"/>
            <a:ext cx="5676900" cy="2596343"/>
          </a:xfrm>
          <a:prstGeom prst="rect">
            <a:avLst/>
          </a:prstGeom>
        </p:spPr>
      </p:pic>
      <p:pic>
        <p:nvPicPr>
          <p:cNvPr id="10" name="Picture 9"/>
          <p:cNvPicPr>
            <a:picLocks noChangeAspect="1"/>
          </p:cNvPicPr>
          <p:nvPr/>
        </p:nvPicPr>
        <p:blipFill>
          <a:blip r:embed="rId5"/>
          <a:stretch>
            <a:fillRect/>
          </a:stretch>
        </p:blipFill>
        <p:spPr>
          <a:xfrm>
            <a:off x="138440" y="3885766"/>
            <a:ext cx="5714101" cy="2602269"/>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037686" y="3873175"/>
            <a:ext cx="5625758" cy="2614860"/>
          </a:xfrm>
          <a:prstGeom prst="rect">
            <a:avLst/>
          </a:prstGeom>
        </p:spPr>
      </p:pic>
      <p:pic>
        <p:nvPicPr>
          <p:cNvPr id="13" name="Picture 12"/>
          <p:cNvPicPr>
            <a:picLocks noChangeAspect="1"/>
          </p:cNvPicPr>
          <p:nvPr/>
        </p:nvPicPr>
        <p:blipFill>
          <a:blip r:embed="rId7"/>
          <a:stretch>
            <a:fillRect/>
          </a:stretch>
        </p:blipFill>
        <p:spPr>
          <a:xfrm>
            <a:off x="138440" y="1121678"/>
            <a:ext cx="5714101" cy="2596343"/>
          </a:xfrm>
          <a:prstGeom prst="rect">
            <a:avLst/>
          </a:prstGeom>
        </p:spPr>
      </p:pic>
    </p:spTree>
    <p:extLst>
      <p:ext uri="{BB962C8B-B14F-4D97-AF65-F5344CB8AC3E}">
        <p14:creationId xmlns:p14="http://schemas.microsoft.com/office/powerpoint/2010/main" val="2183830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FR4(GUI</a:t>
            </a:r>
            <a:r>
              <a:rPr lang="en-US" dirty="0">
                <a:solidFill>
                  <a:schemeClr val="bg1"/>
                </a:solidFill>
              </a:rPr>
              <a:t>): </a:t>
            </a:r>
            <a:r>
              <a:rPr lang="en-US" dirty="0" smtClean="0">
                <a:solidFill>
                  <a:schemeClr val="bg1"/>
                </a:solidFill>
              </a:rPr>
              <a:t>AUTOMATED TAX CALCULATION</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82EE24B5-652C-4DB5-B7C3-B5BBEC1280B1}" type="slidenum">
              <a:rPr lang="en-US" smtClean="0"/>
              <a:t>28</a:t>
            </a:fld>
            <a:endParaRPr lang="en-US" dirty="0"/>
          </a:p>
        </p:txBody>
      </p:sp>
      <p:pic>
        <p:nvPicPr>
          <p:cNvPr id="6" name="Picture 5"/>
          <p:cNvPicPr>
            <a:picLocks noChangeAspect="1"/>
          </p:cNvPicPr>
          <p:nvPr/>
        </p:nvPicPr>
        <p:blipFill>
          <a:blip r:embed="rId4"/>
          <a:stretch>
            <a:fillRect/>
          </a:stretch>
        </p:blipFill>
        <p:spPr>
          <a:xfrm>
            <a:off x="628650" y="1690688"/>
            <a:ext cx="10725150" cy="4942653"/>
          </a:xfrm>
          <a:prstGeom prst="rect">
            <a:avLst/>
          </a:prstGeom>
        </p:spPr>
      </p:pic>
      <p:sp>
        <p:nvSpPr>
          <p:cNvPr id="7" name="object 18" descr="Beige rectangle">
            <a:extLst>
              <a:ext uri="{FF2B5EF4-FFF2-40B4-BE49-F238E27FC236}">
                <a16:creationId xmlns:a16="http://schemas.microsoft.com/office/drawing/2014/main" xmlns="" id="{2A80C383-7931-469D-823B-F6CD1CFAB9FF}"/>
              </a:ext>
            </a:extLst>
          </p:cNvPr>
          <p:cNvSpPr/>
          <p:nvPr/>
        </p:nvSpPr>
        <p:spPr>
          <a:xfrm flipV="1">
            <a:off x="873704" y="1277007"/>
            <a:ext cx="9042806" cy="6871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18170889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3248" y="0"/>
            <a:ext cx="10515600" cy="1325563"/>
          </a:xfrm>
        </p:spPr>
        <p:txBody>
          <a:bodyPr/>
          <a:lstStyle/>
          <a:p>
            <a:r>
              <a:rPr lang="en-US" dirty="0" smtClean="0">
                <a:solidFill>
                  <a:schemeClr val="bg1"/>
                </a:solidFill>
              </a:rPr>
              <a:t>FR5(GUI): PAYMENT MODULE</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82EE24B5-652C-4DB5-B7C3-B5BBEC1280B1}" type="slidenum">
              <a:rPr lang="en-US" smtClean="0"/>
              <a:t>29</a:t>
            </a:fld>
            <a:endParaRPr lang="en-US" dirty="0"/>
          </a:p>
        </p:txBody>
      </p:sp>
      <p:pic>
        <p:nvPicPr>
          <p:cNvPr id="5" name="Picture 4"/>
          <p:cNvPicPr>
            <a:picLocks noChangeAspect="1"/>
          </p:cNvPicPr>
          <p:nvPr/>
        </p:nvPicPr>
        <p:blipFill rotWithShape="1">
          <a:blip r:embed="rId3"/>
          <a:srcRect r="9284"/>
          <a:stretch/>
        </p:blipFill>
        <p:spPr>
          <a:xfrm>
            <a:off x="6022428" y="1466192"/>
            <a:ext cx="5918067" cy="5172007"/>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2012" y="1466193"/>
            <a:ext cx="5459340" cy="5172006"/>
          </a:xfrm>
          <a:prstGeom prst="rect">
            <a:avLst/>
          </a:prstGeom>
        </p:spPr>
      </p:pic>
      <p:sp>
        <p:nvSpPr>
          <p:cNvPr id="7" name="object 18" descr="Beige rectangle">
            <a:extLst>
              <a:ext uri="{FF2B5EF4-FFF2-40B4-BE49-F238E27FC236}">
                <a16:creationId xmlns:a16="http://schemas.microsoft.com/office/drawing/2014/main" xmlns="" id="{2A80C383-7931-469D-823B-F6CD1CFAB9FF}"/>
              </a:ext>
            </a:extLst>
          </p:cNvPr>
          <p:cNvSpPr/>
          <p:nvPr/>
        </p:nvSpPr>
        <p:spPr>
          <a:xfrm flipV="1">
            <a:off x="758495" y="937390"/>
            <a:ext cx="6257159" cy="45719"/>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39702891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object 3" descr="Beige rectangle">
            <a:extLst>
              <a:ext uri="{FF2B5EF4-FFF2-40B4-BE49-F238E27FC236}">
                <a16:creationId xmlns:a16="http://schemas.microsoft.com/office/drawing/2014/main" xmlns="" id="{DCF29767-6635-4A46-AB77-672CC90C6FBE}"/>
              </a:ext>
            </a:extLst>
          </p:cNvPr>
          <p:cNvSpPr/>
          <p:nvPr/>
        </p:nvSpPr>
        <p:spPr>
          <a:xfrm>
            <a:off x="8181340" y="1359001"/>
            <a:ext cx="4010660" cy="4194074"/>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41668" y="862885"/>
            <a:ext cx="7043123" cy="5164428"/>
          </a:xfrm>
          <a:prstGeom prst="rect">
            <a:avLst/>
          </a:prstGeom>
        </p:spPr>
      </p:pic>
      <p:sp>
        <p:nvSpPr>
          <p:cNvPr id="6" name="object 6" descr="Blue rectangle">
            <a:extLst>
              <a:ext uri="{FF2B5EF4-FFF2-40B4-BE49-F238E27FC236}">
                <a16:creationId xmlns:a16="http://schemas.microsoft.com/office/drawing/2014/main" xmlns="" id="{9FABC344-E043-45BE-8588-06C658DBCE70}"/>
              </a:ext>
            </a:extLst>
          </p:cNvPr>
          <p:cNvSpPr/>
          <p:nvPr/>
        </p:nvSpPr>
        <p:spPr>
          <a:xfrm>
            <a:off x="5502275" y="1692008"/>
            <a:ext cx="6689725" cy="352806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xmlns="" id="{345C5720-51D4-4632-91CD-936B8AB96750}"/>
              </a:ext>
            </a:extLst>
          </p:cNvPr>
          <p:cNvSpPr>
            <a:spLocks noGrp="1"/>
          </p:cNvSpPr>
          <p:nvPr>
            <p:ph type="title"/>
          </p:nvPr>
        </p:nvSpPr>
        <p:spPr>
          <a:xfrm>
            <a:off x="6207698" y="2331086"/>
            <a:ext cx="5165558" cy="833856"/>
          </a:xfrm>
        </p:spPr>
        <p:txBody>
          <a:bodyPr/>
          <a:lstStyle/>
          <a:p>
            <a:r>
              <a:rPr lang="en-US" dirty="0">
                <a:solidFill>
                  <a:schemeClr val="bg1"/>
                </a:solidFill>
              </a:rPr>
              <a:t>OUR BIG </a:t>
            </a:r>
            <a:r>
              <a:rPr lang="en-US" dirty="0">
                <a:solidFill>
                  <a:schemeClr val="bg1"/>
                </a:solidFill>
                <a:latin typeface="Gill Sans MT" panose="020B0502020104020203" pitchFamily="34" charset="0"/>
              </a:rPr>
              <a:t>IDEA</a:t>
            </a:r>
            <a:endParaRPr lang="en-US"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xmlns="" id="{24D506CC-0185-443E-82C7-1600C21D6E91}"/>
              </a:ext>
            </a:extLst>
          </p:cNvPr>
          <p:cNvSpPr>
            <a:spLocks noGrp="1"/>
          </p:cNvSpPr>
          <p:nvPr>
            <p:ph type="sldNum" sz="quarter" idx="12"/>
          </p:nvPr>
        </p:nvSpPr>
        <p:spPr/>
        <p:txBody>
          <a:bodyPr/>
          <a:lstStyle/>
          <a:p>
            <a:fld id="{82EE24B5-652C-4DB5-B7C3-B5BBEC1280B1}" type="slidenum">
              <a:rPr lang="en-US" smtClean="0"/>
              <a:t>3</a:t>
            </a:fld>
            <a:endParaRPr lang="en-US" dirty="0"/>
          </a:p>
        </p:txBody>
      </p:sp>
      <p:sp>
        <p:nvSpPr>
          <p:cNvPr id="7" name="object 9" descr="Beige rectangle">
            <a:extLst>
              <a:ext uri="{FF2B5EF4-FFF2-40B4-BE49-F238E27FC236}">
                <a16:creationId xmlns:a16="http://schemas.microsoft.com/office/drawing/2014/main" xmlns="" id="{02C6628C-972C-4717-AAF3-D882B30F6658}"/>
              </a:ext>
            </a:extLst>
          </p:cNvPr>
          <p:cNvSpPr/>
          <p:nvPr/>
        </p:nvSpPr>
        <p:spPr>
          <a:xfrm>
            <a:off x="6313932" y="3035554"/>
            <a:ext cx="2988000" cy="0"/>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9" name="Content Placeholder 3">
            <a:extLst>
              <a:ext uri="{FF2B5EF4-FFF2-40B4-BE49-F238E27FC236}">
                <a16:creationId xmlns:a16="http://schemas.microsoft.com/office/drawing/2014/main" xmlns="" id="{E7A818AB-B120-41D5-88A6-933AB9CAAE68}"/>
              </a:ext>
            </a:extLst>
          </p:cNvPr>
          <p:cNvSpPr txBox="1">
            <a:spLocks/>
          </p:cNvSpPr>
          <p:nvPr/>
        </p:nvSpPr>
        <p:spPr>
          <a:xfrm>
            <a:off x="6207698" y="3212706"/>
            <a:ext cx="5984302" cy="16033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spc="-25" dirty="0">
                <a:solidFill>
                  <a:schemeClr val="bg2">
                    <a:lumMod val="20000"/>
                    <a:lumOff val="80000"/>
                  </a:schemeClr>
                </a:solidFill>
                <a:latin typeface="Arial"/>
                <a:cs typeface="Arial"/>
              </a:rPr>
              <a:t>Transforming </a:t>
            </a:r>
            <a:r>
              <a:rPr lang="en-US" sz="1800" i="1" spc="-25" dirty="0" smtClean="0">
                <a:solidFill>
                  <a:schemeClr val="bg2">
                    <a:lumMod val="20000"/>
                    <a:lumOff val="80000"/>
                  </a:schemeClr>
                </a:solidFill>
                <a:latin typeface="Arial"/>
                <a:cs typeface="Arial"/>
              </a:rPr>
              <a:t>Online Taxation </a:t>
            </a:r>
            <a:r>
              <a:rPr lang="en-US" sz="1800" i="1" spc="-25" dirty="0">
                <a:solidFill>
                  <a:schemeClr val="bg2">
                    <a:lumMod val="20000"/>
                    <a:lumOff val="80000"/>
                  </a:schemeClr>
                </a:solidFill>
                <a:latin typeface="Arial"/>
                <a:cs typeface="Arial"/>
              </a:rPr>
              <a:t>with </a:t>
            </a:r>
            <a:r>
              <a:rPr lang="en-US" sz="1800" i="1" spc="-25" dirty="0" smtClean="0">
                <a:solidFill>
                  <a:schemeClr val="bg2">
                    <a:lumMod val="20000"/>
                    <a:lumOff val="80000"/>
                  </a:schemeClr>
                </a:solidFill>
                <a:latin typeface="Arial"/>
                <a:cs typeface="Arial"/>
              </a:rPr>
              <a:t>Innovation</a:t>
            </a:r>
          </a:p>
          <a:p>
            <a:pPr marL="0" indent="0">
              <a:buNone/>
            </a:pPr>
            <a:r>
              <a:rPr lang="en-US" sz="1800" i="1" spc="-25" dirty="0" smtClean="0">
                <a:solidFill>
                  <a:schemeClr val="bg2">
                    <a:lumMod val="20000"/>
                    <a:lumOff val="80000"/>
                  </a:schemeClr>
                </a:solidFill>
                <a:latin typeface="Arial"/>
                <a:cs typeface="Arial"/>
              </a:rPr>
              <a:t>Simplifying </a:t>
            </a:r>
            <a:r>
              <a:rPr lang="en-US" sz="1800" i="1" spc="-25" dirty="0">
                <a:solidFill>
                  <a:schemeClr val="bg2">
                    <a:lumMod val="20000"/>
                    <a:lumOff val="80000"/>
                  </a:schemeClr>
                </a:solidFill>
                <a:latin typeface="Arial"/>
                <a:cs typeface="Arial"/>
              </a:rPr>
              <a:t>Taxation for a Smarter </a:t>
            </a:r>
            <a:r>
              <a:rPr lang="en-US" sz="1800" i="1" spc="-25" dirty="0" smtClean="0">
                <a:solidFill>
                  <a:schemeClr val="bg2">
                    <a:lumMod val="20000"/>
                    <a:lumOff val="80000"/>
                  </a:schemeClr>
                </a:solidFill>
                <a:latin typeface="Arial"/>
                <a:cs typeface="Arial"/>
              </a:rPr>
              <a:t>Tomorrow</a:t>
            </a:r>
          </a:p>
          <a:p>
            <a:pPr marL="0" indent="0">
              <a:buNone/>
            </a:pPr>
            <a:r>
              <a:rPr lang="en-US" sz="1800" i="1" spc="-25" dirty="0" smtClean="0">
                <a:solidFill>
                  <a:schemeClr val="bg2">
                    <a:lumMod val="20000"/>
                    <a:lumOff val="80000"/>
                  </a:schemeClr>
                </a:solidFill>
                <a:latin typeface="Arial"/>
                <a:cs typeface="Arial"/>
              </a:rPr>
              <a:t>Providing Effortless </a:t>
            </a:r>
            <a:r>
              <a:rPr lang="en-US" sz="1800" i="1" spc="-25" dirty="0">
                <a:solidFill>
                  <a:schemeClr val="bg2">
                    <a:lumMod val="20000"/>
                    <a:lumOff val="80000"/>
                  </a:schemeClr>
                </a:solidFill>
                <a:latin typeface="Arial"/>
                <a:cs typeface="Arial"/>
              </a:rPr>
              <a:t>Tax Compliance, Anywhere, </a:t>
            </a:r>
            <a:r>
              <a:rPr lang="en-US" sz="1800" i="1" spc="-25" dirty="0" smtClean="0">
                <a:solidFill>
                  <a:schemeClr val="bg2">
                    <a:lumMod val="20000"/>
                    <a:lumOff val="80000"/>
                  </a:schemeClr>
                </a:solidFill>
                <a:latin typeface="Arial"/>
                <a:cs typeface="Arial"/>
              </a:rPr>
              <a:t>Anytime</a:t>
            </a:r>
          </a:p>
          <a:p>
            <a:pPr marL="0" indent="0">
              <a:buNone/>
            </a:pPr>
            <a:r>
              <a:rPr lang="en-US" sz="1800" i="1" spc="-25" dirty="0" smtClean="0">
                <a:solidFill>
                  <a:schemeClr val="bg2">
                    <a:lumMod val="20000"/>
                    <a:lumOff val="80000"/>
                  </a:schemeClr>
                </a:solidFill>
                <a:latin typeface="Arial"/>
                <a:cs typeface="Arial"/>
              </a:rPr>
              <a:t>Empowering </a:t>
            </a:r>
            <a:r>
              <a:rPr lang="en-US" sz="1800" i="1" spc="-25" dirty="0">
                <a:solidFill>
                  <a:schemeClr val="bg2">
                    <a:lumMod val="20000"/>
                    <a:lumOff val="80000"/>
                  </a:schemeClr>
                </a:solidFill>
                <a:latin typeface="Arial"/>
                <a:cs typeface="Arial"/>
              </a:rPr>
              <a:t>You, One Tax Return at a </a:t>
            </a:r>
            <a:r>
              <a:rPr lang="en-US" sz="1800" i="1" spc="-25" dirty="0" smtClean="0">
                <a:solidFill>
                  <a:schemeClr val="bg2">
                    <a:lumMod val="20000"/>
                    <a:lumOff val="80000"/>
                  </a:schemeClr>
                </a:solidFill>
                <a:latin typeface="Arial"/>
                <a:cs typeface="Arial"/>
              </a:rPr>
              <a:t>Time.</a:t>
            </a:r>
            <a:endParaRPr lang="en-US" sz="1800" i="1" spc="-25" dirty="0">
              <a:solidFill>
                <a:schemeClr val="bg2">
                  <a:lumMod val="20000"/>
                  <a:lumOff val="80000"/>
                </a:schemeClr>
              </a:solidFill>
              <a:latin typeface="Arial"/>
              <a:cs typeface="Arial"/>
            </a:endParaRPr>
          </a:p>
        </p:txBody>
      </p:sp>
    </p:spTree>
    <p:extLst>
      <p:ext uri="{BB962C8B-B14F-4D97-AF65-F5344CB8AC3E}">
        <p14:creationId xmlns:p14="http://schemas.microsoft.com/office/powerpoint/2010/main" val="17939497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FR6(GUI</a:t>
            </a:r>
            <a:r>
              <a:rPr lang="en-US" dirty="0">
                <a:solidFill>
                  <a:schemeClr val="bg1"/>
                </a:solidFill>
              </a:rPr>
              <a:t>): </a:t>
            </a:r>
            <a:r>
              <a:rPr lang="en-US" dirty="0" smtClean="0">
                <a:solidFill>
                  <a:schemeClr val="bg1"/>
                </a:solidFill>
              </a:rPr>
              <a:t>REPORTING AND ANALYTICS</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82EE24B5-652C-4DB5-B7C3-B5BBEC1280B1}" type="slidenum">
              <a:rPr lang="en-US" smtClean="0"/>
              <a:t>30</a:t>
            </a:fld>
            <a:endParaRPr lang="en-US" dirty="0"/>
          </a:p>
        </p:txBody>
      </p:sp>
      <p:sp>
        <p:nvSpPr>
          <p:cNvPr id="7" name="object 18" descr="Beige rectangle">
            <a:extLst>
              <a:ext uri="{FF2B5EF4-FFF2-40B4-BE49-F238E27FC236}">
                <a16:creationId xmlns:a16="http://schemas.microsoft.com/office/drawing/2014/main" xmlns="" id="{2A80C383-7931-469D-823B-F6CD1CFAB9FF}"/>
              </a:ext>
            </a:extLst>
          </p:cNvPr>
          <p:cNvSpPr/>
          <p:nvPr/>
        </p:nvSpPr>
        <p:spPr>
          <a:xfrm flipV="1">
            <a:off x="873704" y="1150883"/>
            <a:ext cx="8191468" cy="194834"/>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10058400" cy="5002822"/>
          </a:xfrm>
          <a:prstGeom prst="rect">
            <a:avLst/>
          </a:prstGeom>
        </p:spPr>
      </p:pic>
    </p:spTree>
    <p:extLst>
      <p:ext uri="{BB962C8B-B14F-4D97-AF65-F5344CB8AC3E}">
        <p14:creationId xmlns:p14="http://schemas.microsoft.com/office/powerpoint/2010/main" val="27296928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144408"/>
            <a:ext cx="10515600" cy="1325563"/>
          </a:xfrm>
        </p:spPr>
        <p:txBody>
          <a:bodyPr/>
          <a:lstStyle/>
          <a:p>
            <a:r>
              <a:rPr lang="en-US" dirty="0" smtClean="0">
                <a:solidFill>
                  <a:schemeClr val="bg1"/>
                </a:solidFill>
              </a:rPr>
              <a:t>FR7(GUI): NOTIFICATIONS AND ALERTS</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82EE24B5-652C-4DB5-B7C3-B5BBEC1280B1}" type="slidenum">
              <a:rPr lang="en-US" smtClean="0"/>
              <a:t>31</a:t>
            </a:fld>
            <a:endParaRPr lang="en-US" dirty="0"/>
          </a:p>
        </p:txBody>
      </p:sp>
      <p:pic>
        <p:nvPicPr>
          <p:cNvPr id="9" name="Picture 8"/>
          <p:cNvPicPr>
            <a:picLocks noChangeAspect="1"/>
          </p:cNvPicPr>
          <p:nvPr/>
        </p:nvPicPr>
        <p:blipFill rotWithShape="1">
          <a:blip r:embed="rId3"/>
          <a:srcRect b="10306"/>
          <a:stretch/>
        </p:blipFill>
        <p:spPr>
          <a:xfrm>
            <a:off x="362694" y="3827037"/>
            <a:ext cx="11106150" cy="2791746"/>
          </a:xfrm>
          <a:prstGeom prst="rect">
            <a:avLst/>
          </a:prstGeom>
        </p:spPr>
      </p:pic>
      <p:sp>
        <p:nvSpPr>
          <p:cNvPr id="10" name="object 18" descr="Beige rectangle">
            <a:extLst>
              <a:ext uri="{FF2B5EF4-FFF2-40B4-BE49-F238E27FC236}">
                <a16:creationId xmlns:a16="http://schemas.microsoft.com/office/drawing/2014/main" xmlns="" id="{2A80C383-7931-469D-823B-F6CD1CFAB9FF}"/>
              </a:ext>
            </a:extLst>
          </p:cNvPr>
          <p:cNvSpPr/>
          <p:nvPr/>
        </p:nvSpPr>
        <p:spPr>
          <a:xfrm flipV="1">
            <a:off x="542925" y="945932"/>
            <a:ext cx="8191468" cy="194834"/>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62694" y="1256844"/>
            <a:ext cx="11106150" cy="2491437"/>
          </a:xfrm>
          <a:prstGeom prst="rect">
            <a:avLst/>
          </a:prstGeom>
        </p:spPr>
      </p:pic>
    </p:spTree>
    <p:extLst>
      <p:ext uri="{BB962C8B-B14F-4D97-AF65-F5344CB8AC3E}">
        <p14:creationId xmlns:p14="http://schemas.microsoft.com/office/powerpoint/2010/main" val="30746569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FR8(GUI): </a:t>
            </a:r>
            <a:r>
              <a:rPr lang="en-US" dirty="0" smtClean="0">
                <a:solidFill>
                  <a:schemeClr val="bg1"/>
                </a:solidFill>
              </a:rPr>
              <a:t>TAX RATES </a:t>
            </a:r>
            <a:r>
              <a:rPr lang="en-US" dirty="0">
                <a:solidFill>
                  <a:schemeClr val="bg1"/>
                </a:solidFill>
              </a:rPr>
              <a:t>MANAGEMENT</a:t>
            </a:r>
          </a:p>
        </p:txBody>
      </p:sp>
      <p:sp>
        <p:nvSpPr>
          <p:cNvPr id="3" name="Slide Number Placeholder 2"/>
          <p:cNvSpPr>
            <a:spLocks noGrp="1"/>
          </p:cNvSpPr>
          <p:nvPr>
            <p:ph type="sldNum" sz="quarter" idx="12"/>
          </p:nvPr>
        </p:nvSpPr>
        <p:spPr/>
        <p:txBody>
          <a:bodyPr/>
          <a:lstStyle/>
          <a:p>
            <a:fld id="{82EE24B5-652C-4DB5-B7C3-B5BBEC1280B1}" type="slidenum">
              <a:rPr lang="en-US" smtClean="0"/>
              <a:t>32</a:t>
            </a:fld>
            <a:endParaRPr lang="en-US" dirty="0"/>
          </a:p>
        </p:txBody>
      </p:sp>
      <p:sp>
        <p:nvSpPr>
          <p:cNvPr id="7" name="object 18" descr="Beige rectangle">
            <a:extLst>
              <a:ext uri="{FF2B5EF4-FFF2-40B4-BE49-F238E27FC236}">
                <a16:creationId xmlns:a16="http://schemas.microsoft.com/office/drawing/2014/main" xmlns="" id="{2A80C383-7931-469D-823B-F6CD1CFAB9FF}"/>
              </a:ext>
            </a:extLst>
          </p:cNvPr>
          <p:cNvSpPr/>
          <p:nvPr/>
        </p:nvSpPr>
        <p:spPr>
          <a:xfrm flipV="1">
            <a:off x="873704" y="1212377"/>
            <a:ext cx="7560848" cy="13334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14" y="1616107"/>
            <a:ext cx="9699585" cy="4830678"/>
          </a:xfrm>
          <a:prstGeom prst="rect">
            <a:avLst/>
          </a:prstGeom>
        </p:spPr>
      </p:pic>
      <p:pic>
        <p:nvPicPr>
          <p:cNvPr id="6" name="Picture 5"/>
          <p:cNvPicPr>
            <a:picLocks noChangeAspect="1"/>
          </p:cNvPicPr>
          <p:nvPr/>
        </p:nvPicPr>
        <p:blipFill>
          <a:blip r:embed="rId4"/>
          <a:stretch>
            <a:fillRect/>
          </a:stretch>
        </p:blipFill>
        <p:spPr>
          <a:xfrm>
            <a:off x="6875362" y="2941670"/>
            <a:ext cx="4950598" cy="3505115"/>
          </a:xfrm>
          <a:prstGeom prst="rect">
            <a:avLst/>
          </a:prstGeom>
        </p:spPr>
      </p:pic>
    </p:spTree>
    <p:extLst>
      <p:ext uri="{BB962C8B-B14F-4D97-AF65-F5344CB8AC3E}">
        <p14:creationId xmlns:p14="http://schemas.microsoft.com/office/powerpoint/2010/main" val="24938293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73704" y="20154"/>
            <a:ext cx="10515600" cy="1325563"/>
          </a:xfrm>
        </p:spPr>
        <p:txBody>
          <a:bodyPr/>
          <a:lstStyle/>
          <a:p>
            <a:r>
              <a:rPr lang="en-US" dirty="0" smtClean="0">
                <a:solidFill>
                  <a:schemeClr val="bg1"/>
                </a:solidFill>
              </a:rPr>
              <a:t>FR8(GUI): TAXPAYER MANAGEMENT</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82EE24B5-652C-4DB5-B7C3-B5BBEC1280B1}" type="slidenum">
              <a:rPr lang="en-US" smtClean="0"/>
              <a:t>33</a:t>
            </a:fld>
            <a:endParaRPr lang="en-US" dirty="0"/>
          </a:p>
        </p:txBody>
      </p:sp>
      <p:pic>
        <p:nvPicPr>
          <p:cNvPr id="4" name="Picture 3"/>
          <p:cNvPicPr>
            <a:picLocks noChangeAspect="1"/>
          </p:cNvPicPr>
          <p:nvPr/>
        </p:nvPicPr>
        <p:blipFill>
          <a:blip r:embed="rId3"/>
          <a:stretch>
            <a:fillRect/>
          </a:stretch>
        </p:blipFill>
        <p:spPr>
          <a:xfrm>
            <a:off x="493614" y="1345717"/>
            <a:ext cx="10477500" cy="2866751"/>
          </a:xfrm>
          <a:prstGeom prst="rect">
            <a:avLst/>
          </a:prstGeom>
        </p:spPr>
      </p:pic>
      <p:pic>
        <p:nvPicPr>
          <p:cNvPr id="5" name="Picture 4"/>
          <p:cNvPicPr>
            <a:picLocks noChangeAspect="1"/>
          </p:cNvPicPr>
          <p:nvPr/>
        </p:nvPicPr>
        <p:blipFill rotWithShape="1">
          <a:blip r:embed="rId4"/>
          <a:srcRect t="6008"/>
          <a:stretch/>
        </p:blipFill>
        <p:spPr>
          <a:xfrm>
            <a:off x="493614" y="4458093"/>
            <a:ext cx="10394372" cy="2159876"/>
          </a:xfrm>
          <a:prstGeom prst="rect">
            <a:avLst/>
          </a:prstGeom>
        </p:spPr>
      </p:pic>
      <p:sp>
        <p:nvSpPr>
          <p:cNvPr id="6" name="object 18" descr="Beige rectangle">
            <a:extLst>
              <a:ext uri="{FF2B5EF4-FFF2-40B4-BE49-F238E27FC236}">
                <a16:creationId xmlns:a16="http://schemas.microsoft.com/office/drawing/2014/main" xmlns="" id="{2A80C383-7931-469D-823B-F6CD1CFAB9FF}"/>
              </a:ext>
            </a:extLst>
          </p:cNvPr>
          <p:cNvSpPr/>
          <p:nvPr/>
        </p:nvSpPr>
        <p:spPr>
          <a:xfrm flipV="1">
            <a:off x="1015593" y="819807"/>
            <a:ext cx="7545082" cy="226365"/>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10043707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8" name="Oval 47" descr="Beige oval">
            <a:extLst>
              <a:ext uri="{FF2B5EF4-FFF2-40B4-BE49-F238E27FC236}">
                <a16:creationId xmlns:a16="http://schemas.microsoft.com/office/drawing/2014/main" xmlns="" id="{7799BEE8-A94D-443E-9846-2D1F32C5794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xmlns="" id="{F1CE755E-A3DE-48FA-953D-4B2CFF013E30}"/>
              </a:ext>
            </a:extLst>
          </p:cNvPr>
          <p:cNvSpPr>
            <a:spLocks noGrp="1"/>
          </p:cNvSpPr>
          <p:nvPr>
            <p:ph type="sldNum" sz="quarter" idx="12"/>
          </p:nvPr>
        </p:nvSpPr>
        <p:spPr>
          <a:xfrm>
            <a:off x="11482699" y="6174902"/>
            <a:ext cx="357116" cy="365125"/>
          </a:xfrm>
        </p:spPr>
        <p:txBody>
          <a:bodyPr/>
          <a:lstStyle/>
          <a:p>
            <a:fld id="{82EE24B5-652C-4DB5-B7C3-B5BBEC1280B1}" type="slidenum">
              <a:rPr lang="en-US" smtClean="0"/>
              <a:t>34</a:t>
            </a:fld>
            <a:endParaRPr lang="en-US" dirty="0"/>
          </a:p>
        </p:txBody>
      </p:sp>
      <p:sp>
        <p:nvSpPr>
          <p:cNvPr id="49" name="object 6" descr="Beige rectangle">
            <a:extLst>
              <a:ext uri="{FF2B5EF4-FFF2-40B4-BE49-F238E27FC236}">
                <a16:creationId xmlns:a16="http://schemas.microsoft.com/office/drawing/2014/main" xmlns="" id="{E67B2D0F-2920-4165-BC82-05237362DABB}"/>
              </a:ext>
            </a:extLst>
          </p:cNvPr>
          <p:cNvSpPr/>
          <p:nvPr/>
        </p:nvSpPr>
        <p:spPr>
          <a:xfrm>
            <a:off x="967099" y="713070"/>
            <a:ext cx="7781116" cy="68839"/>
          </a:xfrm>
          <a:custGeom>
            <a:avLst/>
            <a:gdLst/>
            <a:ahLst/>
            <a:cxnLst/>
            <a:rect l="l" t="t" r="r" b="b"/>
            <a:pathLst>
              <a:path w="1934210">
                <a:moveTo>
                  <a:pt x="0" y="0"/>
                </a:moveTo>
                <a:lnTo>
                  <a:pt x="1933600" y="0"/>
                </a:lnTo>
              </a:path>
            </a:pathLst>
          </a:custGeom>
          <a:ln w="54863">
            <a:solidFill>
              <a:schemeClr val="accent2">
                <a:lumMod val="75000"/>
              </a:schemeClr>
            </a:solidFill>
          </a:ln>
        </p:spPr>
        <p:txBody>
          <a:bodyPr wrap="square" lIns="0" tIns="0" rIns="0" bIns="0" rtlCol="0"/>
          <a:lstStyle/>
          <a:p>
            <a:endParaRPr lang="en-US" dirty="0"/>
          </a:p>
        </p:txBody>
      </p:sp>
      <p:sp>
        <p:nvSpPr>
          <p:cNvPr id="25" name="Title 1"/>
          <p:cNvSpPr txBox="1">
            <a:spLocks/>
          </p:cNvSpPr>
          <p:nvPr/>
        </p:nvSpPr>
        <p:spPr>
          <a:xfrm>
            <a:off x="856718" y="184475"/>
            <a:ext cx="10515600" cy="9159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r>
              <a:rPr lang="en-US" dirty="0" err="1" smtClean="0">
                <a:solidFill>
                  <a:schemeClr val="accent2">
                    <a:lumMod val="75000"/>
                  </a:schemeClr>
                </a:solidFill>
                <a:latin typeface="Algerian" panose="04020705040A02060702" pitchFamily="82" charset="0"/>
              </a:rPr>
              <a:t>Defination</a:t>
            </a:r>
            <a:r>
              <a:rPr lang="en-US" dirty="0" smtClean="0">
                <a:solidFill>
                  <a:schemeClr val="accent2">
                    <a:lumMod val="75000"/>
                  </a:schemeClr>
                </a:solidFill>
                <a:latin typeface="Algerian" panose="04020705040A02060702" pitchFamily="82" charset="0"/>
              </a:rPr>
              <a:t>, acronyms &amp; </a:t>
            </a:r>
            <a:r>
              <a:rPr lang="en-US" dirty="0" err="1" smtClean="0">
                <a:solidFill>
                  <a:schemeClr val="accent2">
                    <a:lumMod val="75000"/>
                  </a:schemeClr>
                </a:solidFill>
                <a:latin typeface="Algerian" panose="04020705040A02060702" pitchFamily="82" charset="0"/>
              </a:rPr>
              <a:t>abbrevation</a:t>
            </a:r>
            <a:r>
              <a:rPr lang="en-US" dirty="0" smtClean="0">
                <a:solidFill>
                  <a:schemeClr val="accent2">
                    <a:lumMod val="75000"/>
                  </a:schemeClr>
                </a:solidFill>
                <a:latin typeface="Algerian" panose="04020705040A02060702" pitchFamily="82" charset="0"/>
              </a:rPr>
              <a:t/>
            </a:r>
            <a:br>
              <a:rPr lang="en-US" dirty="0" smtClean="0">
                <a:solidFill>
                  <a:schemeClr val="accent2">
                    <a:lumMod val="75000"/>
                  </a:schemeClr>
                </a:solidFill>
                <a:latin typeface="Algerian" panose="04020705040A02060702" pitchFamily="82" charset="0"/>
              </a:rPr>
            </a:br>
            <a:endParaRPr lang="en-US" dirty="0">
              <a:solidFill>
                <a:schemeClr val="accent2">
                  <a:lumMod val="75000"/>
                </a:schemeClr>
              </a:solidFill>
              <a:latin typeface="Algerian" panose="04020705040A02060702" pitchFamily="82" charset="0"/>
            </a:endParaRPr>
          </a:p>
        </p:txBody>
      </p:sp>
      <p:graphicFrame>
        <p:nvGraphicFramePr>
          <p:cNvPr id="13" name="Diagram 12"/>
          <p:cNvGraphicFramePr/>
          <p:nvPr>
            <p:extLst>
              <p:ext uri="{D42A27DB-BD31-4B8C-83A1-F6EECF244321}">
                <p14:modId xmlns:p14="http://schemas.microsoft.com/office/powerpoint/2010/main" val="542809825"/>
              </p:ext>
            </p:extLst>
          </p:nvPr>
        </p:nvGraphicFramePr>
        <p:xfrm>
          <a:off x="626930" y="343760"/>
          <a:ext cx="5597969" cy="40212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p:cNvSpPr txBox="1"/>
          <p:nvPr/>
        </p:nvSpPr>
        <p:spPr>
          <a:xfrm>
            <a:off x="510222" y="1753842"/>
            <a:ext cx="913753" cy="369332"/>
          </a:xfrm>
          <a:prstGeom prst="rect">
            <a:avLst/>
          </a:prstGeom>
          <a:noFill/>
        </p:spPr>
        <p:txBody>
          <a:bodyPr wrap="square" rtlCol="0">
            <a:spAutoFit/>
          </a:bodyPr>
          <a:lstStyle/>
          <a:p>
            <a:r>
              <a:rPr lang="en-US" dirty="0" smtClean="0">
                <a:latin typeface="Arial Black" panose="020B0A04020102020204" pitchFamily="34" charset="0"/>
              </a:rPr>
              <a:t>HTML</a:t>
            </a:r>
            <a:endParaRPr lang="en-US" dirty="0">
              <a:latin typeface="Arial Black" panose="020B0A04020102020204" pitchFamily="34" charset="0"/>
            </a:endParaRPr>
          </a:p>
        </p:txBody>
      </p:sp>
      <p:sp>
        <p:nvSpPr>
          <p:cNvPr id="32" name="TextBox 31"/>
          <p:cNvSpPr txBox="1"/>
          <p:nvPr/>
        </p:nvSpPr>
        <p:spPr>
          <a:xfrm>
            <a:off x="1089180" y="3513517"/>
            <a:ext cx="913753" cy="369332"/>
          </a:xfrm>
          <a:prstGeom prst="rect">
            <a:avLst/>
          </a:prstGeom>
          <a:noFill/>
        </p:spPr>
        <p:txBody>
          <a:bodyPr wrap="square" rtlCol="0">
            <a:spAutoFit/>
          </a:bodyPr>
          <a:lstStyle/>
          <a:p>
            <a:r>
              <a:rPr lang="en-US" dirty="0" smtClean="0">
                <a:latin typeface="Arial Black" panose="020B0A04020102020204" pitchFamily="34" charset="0"/>
              </a:rPr>
              <a:t>PDO</a:t>
            </a:r>
            <a:endParaRPr lang="en-US" dirty="0">
              <a:latin typeface="Arial Black" panose="020B0A04020102020204" pitchFamily="34" charset="0"/>
            </a:endParaRPr>
          </a:p>
        </p:txBody>
      </p:sp>
      <p:sp>
        <p:nvSpPr>
          <p:cNvPr id="33" name="TextBox 32"/>
          <p:cNvSpPr txBox="1"/>
          <p:nvPr/>
        </p:nvSpPr>
        <p:spPr>
          <a:xfrm>
            <a:off x="1200016" y="2534740"/>
            <a:ext cx="913753" cy="369332"/>
          </a:xfrm>
          <a:prstGeom prst="rect">
            <a:avLst/>
          </a:prstGeom>
          <a:noFill/>
        </p:spPr>
        <p:txBody>
          <a:bodyPr wrap="square" rtlCol="0">
            <a:spAutoFit/>
          </a:bodyPr>
          <a:lstStyle/>
          <a:p>
            <a:r>
              <a:rPr lang="en-US" dirty="0" smtClean="0">
                <a:latin typeface="Arial Black" panose="020B0A04020102020204" pitchFamily="34" charset="0"/>
              </a:rPr>
              <a:t>CSS</a:t>
            </a:r>
            <a:endParaRPr lang="en-US" dirty="0">
              <a:latin typeface="Arial Black" panose="020B0A04020102020204" pitchFamily="34" charset="0"/>
            </a:endParaRPr>
          </a:p>
        </p:txBody>
      </p:sp>
      <p:graphicFrame>
        <p:nvGraphicFramePr>
          <p:cNvPr id="24" name="Diagram 23"/>
          <p:cNvGraphicFramePr/>
          <p:nvPr>
            <p:extLst>
              <p:ext uri="{D42A27DB-BD31-4B8C-83A1-F6EECF244321}">
                <p14:modId xmlns:p14="http://schemas.microsoft.com/office/powerpoint/2010/main" val="3266800016"/>
              </p:ext>
            </p:extLst>
          </p:nvPr>
        </p:nvGraphicFramePr>
        <p:xfrm>
          <a:off x="5472323" y="2123174"/>
          <a:ext cx="6078736" cy="445401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5" name="TextBox 44"/>
          <p:cNvSpPr txBox="1"/>
          <p:nvPr/>
        </p:nvSpPr>
        <p:spPr>
          <a:xfrm>
            <a:off x="10163023" y="3824948"/>
            <a:ext cx="913753" cy="369332"/>
          </a:xfrm>
          <a:prstGeom prst="rect">
            <a:avLst/>
          </a:prstGeom>
          <a:noFill/>
        </p:spPr>
        <p:txBody>
          <a:bodyPr wrap="square" rtlCol="0">
            <a:spAutoFit/>
          </a:bodyPr>
          <a:lstStyle/>
          <a:p>
            <a:r>
              <a:rPr lang="en-US" dirty="0" smtClean="0">
                <a:latin typeface="Arial Black" panose="020B0A04020102020204" pitchFamily="34" charset="0"/>
              </a:rPr>
              <a:t>SQL</a:t>
            </a:r>
            <a:endParaRPr lang="en-US" dirty="0">
              <a:latin typeface="Arial Black" panose="020B0A04020102020204" pitchFamily="34" charset="0"/>
            </a:endParaRPr>
          </a:p>
        </p:txBody>
      </p:sp>
      <p:sp>
        <p:nvSpPr>
          <p:cNvPr id="46" name="TextBox 45"/>
          <p:cNvSpPr txBox="1"/>
          <p:nvPr/>
        </p:nvSpPr>
        <p:spPr>
          <a:xfrm>
            <a:off x="9881993" y="2787861"/>
            <a:ext cx="737907" cy="646331"/>
          </a:xfrm>
          <a:prstGeom prst="rect">
            <a:avLst/>
          </a:prstGeom>
          <a:noFill/>
        </p:spPr>
        <p:txBody>
          <a:bodyPr wrap="square" rtlCol="0">
            <a:spAutoFit/>
          </a:bodyPr>
          <a:lstStyle/>
          <a:p>
            <a:r>
              <a:rPr lang="en-US" dirty="0" smtClean="0">
                <a:latin typeface="Arial Black" panose="020B0A04020102020204" pitchFamily="34" charset="0"/>
              </a:rPr>
              <a:t>DBMS</a:t>
            </a:r>
            <a:endParaRPr lang="en-US" dirty="0">
              <a:latin typeface="Arial Black" panose="020B0A04020102020204" pitchFamily="34" charset="0"/>
            </a:endParaRPr>
          </a:p>
        </p:txBody>
      </p:sp>
      <p:sp>
        <p:nvSpPr>
          <p:cNvPr id="47" name="TextBox 46"/>
          <p:cNvSpPr txBox="1"/>
          <p:nvPr/>
        </p:nvSpPr>
        <p:spPr>
          <a:xfrm>
            <a:off x="10950609" y="4585036"/>
            <a:ext cx="843418" cy="646331"/>
          </a:xfrm>
          <a:prstGeom prst="rect">
            <a:avLst/>
          </a:prstGeom>
          <a:noFill/>
        </p:spPr>
        <p:txBody>
          <a:bodyPr wrap="square" rtlCol="0">
            <a:spAutoFit/>
          </a:bodyPr>
          <a:lstStyle/>
          <a:p>
            <a:r>
              <a:rPr lang="en-US" dirty="0" smtClean="0">
                <a:latin typeface="Arial Black" panose="020B0A04020102020204" pitchFamily="34" charset="0"/>
              </a:rPr>
              <a:t>Bootstrap</a:t>
            </a:r>
            <a:endParaRPr lang="en-US" dirty="0">
              <a:latin typeface="Arial Black" panose="020B0A04020102020204" pitchFamily="34" charset="0"/>
            </a:endParaRPr>
          </a:p>
        </p:txBody>
      </p:sp>
    </p:spTree>
    <p:extLst>
      <p:ext uri="{BB962C8B-B14F-4D97-AF65-F5344CB8AC3E}">
        <p14:creationId xmlns:p14="http://schemas.microsoft.com/office/powerpoint/2010/main" val="23929155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Oval 6" descr="Beige oval">
            <a:extLst>
              <a:ext uri="{FF2B5EF4-FFF2-40B4-BE49-F238E27FC236}">
                <a16:creationId xmlns:a16="http://schemas.microsoft.com/office/drawing/2014/main" xmlns="" id="{EA8B42FD-C023-4644-96AC-8980751FF7A1}"/>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48902E4B-FC75-4695-90B2-F3C6A6F405F5}"/>
              </a:ext>
            </a:extLst>
          </p:cNvPr>
          <p:cNvSpPr>
            <a:spLocks noGrp="1"/>
          </p:cNvSpPr>
          <p:nvPr>
            <p:ph type="title"/>
          </p:nvPr>
        </p:nvSpPr>
        <p:spPr>
          <a:xfrm>
            <a:off x="1046637" y="228221"/>
            <a:ext cx="10515600" cy="1325563"/>
          </a:xfrm>
        </p:spPr>
        <p:txBody>
          <a:bodyPr>
            <a:normAutofit/>
          </a:bodyPr>
          <a:lstStyle/>
          <a:p>
            <a:r>
              <a:rPr lang="en-US" sz="3600" dirty="0">
                <a:solidFill>
                  <a:schemeClr val="tx1"/>
                </a:solidFill>
                <a:latin typeface="Algerian" panose="04020705040A02060702" pitchFamily="82" charset="0"/>
              </a:rPr>
              <a:t>	</a:t>
            </a:r>
            <a:r>
              <a:rPr lang="en-US" sz="3600" dirty="0" smtClean="0">
                <a:solidFill>
                  <a:schemeClr val="tx1"/>
                </a:solidFill>
                <a:latin typeface="Algerian" panose="04020705040A02060702" pitchFamily="82" charset="0"/>
              </a:rPr>
              <a:t>LANGUAGES &amp; TOOLS USED</a:t>
            </a:r>
            <a:endParaRPr lang="en-US" sz="3600" dirty="0">
              <a:solidFill>
                <a:schemeClr val="tx1"/>
              </a:solidFill>
              <a:latin typeface="Algerian" panose="04020705040A02060702" pitchFamily="82" charset="0"/>
            </a:endParaRPr>
          </a:p>
        </p:txBody>
      </p:sp>
      <p:sp>
        <p:nvSpPr>
          <p:cNvPr id="3" name="Slide Number Placeholder 2">
            <a:extLst>
              <a:ext uri="{FF2B5EF4-FFF2-40B4-BE49-F238E27FC236}">
                <a16:creationId xmlns:a16="http://schemas.microsoft.com/office/drawing/2014/main" xmlns="" id="{AEFA1E07-4A98-42A5-80C7-7135F4306248}"/>
              </a:ext>
            </a:extLst>
          </p:cNvPr>
          <p:cNvSpPr>
            <a:spLocks noGrp="1"/>
          </p:cNvSpPr>
          <p:nvPr>
            <p:ph type="sldNum" sz="quarter" idx="12"/>
          </p:nvPr>
        </p:nvSpPr>
        <p:spPr>
          <a:xfrm>
            <a:off x="11484342" y="6174902"/>
            <a:ext cx="357116" cy="365125"/>
          </a:xfrm>
        </p:spPr>
        <p:txBody>
          <a:bodyPr/>
          <a:lstStyle/>
          <a:p>
            <a:fld id="{82EE24B5-652C-4DB5-B7C3-B5BBEC1280B1}" type="slidenum">
              <a:rPr lang="en-US" smtClean="0"/>
              <a:t>35</a:t>
            </a:fld>
            <a:endParaRPr lang="en-US" dirty="0"/>
          </a:p>
        </p:txBody>
      </p:sp>
      <p:graphicFrame>
        <p:nvGraphicFramePr>
          <p:cNvPr id="38" name="Diagram 37"/>
          <p:cNvGraphicFramePr/>
          <p:nvPr>
            <p:extLst>
              <p:ext uri="{D42A27DB-BD31-4B8C-83A1-F6EECF244321}">
                <p14:modId xmlns:p14="http://schemas.microsoft.com/office/powerpoint/2010/main" val="334631795"/>
              </p:ext>
            </p:extLst>
          </p:nvPr>
        </p:nvGraphicFramePr>
        <p:xfrm>
          <a:off x="-521472" y="1471207"/>
          <a:ext cx="7066651" cy="47562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3" name="Diagram 42"/>
          <p:cNvGraphicFramePr/>
          <p:nvPr>
            <p:extLst>
              <p:ext uri="{D42A27DB-BD31-4B8C-83A1-F6EECF244321}">
                <p14:modId xmlns:p14="http://schemas.microsoft.com/office/powerpoint/2010/main" val="3408946683"/>
              </p:ext>
            </p:extLst>
          </p:nvPr>
        </p:nvGraphicFramePr>
        <p:xfrm>
          <a:off x="5366952" y="1116236"/>
          <a:ext cx="5467684" cy="485095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4897289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D5537408-2125-4CE5-92A7-F7E0FCBA31D0}"/>
              </a:ext>
            </a:extLst>
          </p:cNvPr>
          <p:cNvSpPr txBox="1">
            <a:spLocks/>
          </p:cNvSpPr>
          <p:nvPr/>
        </p:nvSpPr>
        <p:spPr>
          <a:xfrm>
            <a:off x="1048753" y="2298585"/>
            <a:ext cx="9889322" cy="4140200"/>
          </a:xfrm>
          <a:prstGeom prst="rect">
            <a:avLst/>
          </a:prstGeom>
          <a:solidFill>
            <a:schemeClr val="accent2"/>
          </a:solidFill>
        </p:spPr>
        <p:txBody>
          <a:bodyPr lIns="1548000" tIns="216000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Font typeface="Arial" panose="020B0604020202020204" pitchFamily="34" charset="0"/>
              <a:buNone/>
            </a:pPr>
            <a:endParaRPr lang="en-US" sz="2500" b="1" dirty="0">
              <a:solidFill>
                <a:schemeClr val="bg2">
                  <a:alpha val="50000"/>
                </a:schemeClr>
              </a:solidFill>
            </a:endParaRPr>
          </a:p>
        </p:txBody>
      </p:sp>
      <p:sp>
        <p:nvSpPr>
          <p:cNvPr id="6" name="object 6" descr="Beige rectangle">
            <a:extLst>
              <a:ext uri="{FF2B5EF4-FFF2-40B4-BE49-F238E27FC236}">
                <a16:creationId xmlns:a16="http://schemas.microsoft.com/office/drawing/2014/main" xmlns="" id="{B0C70F64-F3E5-413B-AF4F-E15CE944B761}"/>
              </a:ext>
            </a:extLst>
          </p:cNvPr>
          <p:cNvSpPr/>
          <p:nvPr/>
        </p:nvSpPr>
        <p:spPr>
          <a:xfrm flipV="1">
            <a:off x="2225999" y="3413400"/>
            <a:ext cx="5348022" cy="115273"/>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endParaRPr lang="en-US" dirty="0"/>
          </a:p>
        </p:txBody>
      </p:sp>
      <p:pic>
        <p:nvPicPr>
          <p:cNvPr id="8" name="Graphic 7" descr="Person icon">
            <a:extLst>
              <a:ext uri="{FF2B5EF4-FFF2-40B4-BE49-F238E27FC236}">
                <a16:creationId xmlns:a16="http://schemas.microsoft.com/office/drawing/2014/main" xmlns="" id="{AC7339AD-1A2B-4702-8C29-5CFB6D1BBB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92186" y="3832913"/>
            <a:ext cx="342900" cy="352425"/>
          </a:xfrm>
          <a:prstGeom prst="rect">
            <a:avLst/>
          </a:prstGeom>
        </p:spPr>
      </p:pic>
      <p:pic>
        <p:nvPicPr>
          <p:cNvPr id="9" name="Graphic 8" descr="Mail icon">
            <a:extLst>
              <a:ext uri="{FF2B5EF4-FFF2-40B4-BE49-F238E27FC236}">
                <a16:creationId xmlns:a16="http://schemas.microsoft.com/office/drawing/2014/main" xmlns="" id="{DE19364B-D5B6-43E8-B6E4-DC0094FA3CDC}"/>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817315" y="4904457"/>
            <a:ext cx="342900" cy="342900"/>
          </a:xfrm>
          <a:prstGeom prst="rect">
            <a:avLst/>
          </a:prstGeom>
        </p:spPr>
      </p:pic>
      <p:pic>
        <p:nvPicPr>
          <p:cNvPr id="10" name="Graphic 9" descr="Phone icon">
            <a:extLst>
              <a:ext uri="{FF2B5EF4-FFF2-40B4-BE49-F238E27FC236}">
                <a16:creationId xmlns:a16="http://schemas.microsoft.com/office/drawing/2014/main" xmlns="" id="{7821267F-71E4-4DA4-8BC7-EB0916220775}"/>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858606" y="5441540"/>
            <a:ext cx="342900" cy="342900"/>
          </a:xfrm>
          <a:prstGeom prst="rect">
            <a:avLst/>
          </a:prstGeom>
        </p:spPr>
      </p:pic>
      <p:sp>
        <p:nvSpPr>
          <p:cNvPr id="2" name="Title 1">
            <a:extLst>
              <a:ext uri="{FF2B5EF4-FFF2-40B4-BE49-F238E27FC236}">
                <a16:creationId xmlns:a16="http://schemas.microsoft.com/office/drawing/2014/main" xmlns="" id="{1BD43A5E-77DF-44FD-800D-158434A3ABC6}"/>
              </a:ext>
            </a:extLst>
          </p:cNvPr>
          <p:cNvSpPr>
            <a:spLocks noGrp="1"/>
          </p:cNvSpPr>
          <p:nvPr>
            <p:ph type="title"/>
          </p:nvPr>
        </p:nvSpPr>
        <p:spPr>
          <a:xfrm>
            <a:off x="2125657" y="2468807"/>
            <a:ext cx="9237361" cy="1325563"/>
          </a:xfrm>
        </p:spPr>
        <p:txBody>
          <a:bodyPr>
            <a:normAutofit/>
          </a:bodyPr>
          <a:lstStyle/>
          <a:p>
            <a:r>
              <a:rPr lang="en-US" sz="5000" dirty="0" smtClean="0">
                <a:solidFill>
                  <a:schemeClr val="bg1"/>
                </a:solidFill>
              </a:rPr>
              <a:t>FOR YOUR TIME!!</a:t>
            </a:r>
            <a:endParaRPr lang="en-US" sz="5000" dirty="0"/>
          </a:p>
        </p:txBody>
      </p:sp>
      <p:sp>
        <p:nvSpPr>
          <p:cNvPr id="3" name="TextBox 2"/>
          <p:cNvSpPr txBox="1"/>
          <p:nvPr/>
        </p:nvSpPr>
        <p:spPr>
          <a:xfrm>
            <a:off x="3170151" y="3810484"/>
            <a:ext cx="7148375" cy="1341393"/>
          </a:xfrm>
          <a:prstGeom prst="rect">
            <a:avLst/>
          </a:prstGeom>
          <a:noFill/>
        </p:spPr>
        <p:txBody>
          <a:bodyPr wrap="square" rtlCol="0">
            <a:spAutoFit/>
          </a:bodyPr>
          <a:lstStyle/>
          <a:p>
            <a:pPr>
              <a:spcBef>
                <a:spcPts val="1100"/>
              </a:spcBef>
            </a:pPr>
            <a:r>
              <a:rPr lang="en-US" sz="2400" i="1" spc="60" dirty="0" err="1">
                <a:solidFill>
                  <a:schemeClr val="accent1"/>
                </a:solidFill>
                <a:latin typeface="Century Schoolbook" panose="02040604050505020304" pitchFamily="18" charset="0"/>
                <a:ea typeface="Arial Unicode MS" panose="020B0604020202020204" pitchFamily="34" charset="-128"/>
                <a:cs typeface="Arial Unicode MS" panose="020B0604020202020204" pitchFamily="34" charset="-128"/>
              </a:rPr>
              <a:t>Sadia</a:t>
            </a:r>
            <a:r>
              <a:rPr lang="en-US" sz="2400" i="1" spc="60" dirty="0">
                <a:solidFill>
                  <a:schemeClr val="accent1"/>
                </a:solidFill>
                <a:latin typeface="Century Schoolbook" panose="02040604050505020304" pitchFamily="18" charset="0"/>
                <a:ea typeface="Arial Unicode MS" panose="020B0604020202020204" pitchFamily="34" charset="-128"/>
                <a:cs typeface="Arial Unicode MS" panose="020B0604020202020204" pitchFamily="34" charset="-128"/>
              </a:rPr>
              <a:t> </a:t>
            </a:r>
            <a:r>
              <a:rPr lang="en-US" sz="2400" i="1" spc="60" dirty="0" err="1" smtClean="0">
                <a:solidFill>
                  <a:schemeClr val="accent1"/>
                </a:solidFill>
                <a:latin typeface="Century Schoolbook" panose="02040604050505020304" pitchFamily="18" charset="0"/>
                <a:ea typeface="Arial Unicode MS" panose="020B0604020202020204" pitchFamily="34" charset="-128"/>
                <a:cs typeface="Arial Unicode MS" panose="020B0604020202020204" pitchFamily="34" charset="-128"/>
              </a:rPr>
              <a:t>Shezadi</a:t>
            </a:r>
            <a:endParaRPr lang="en-US" sz="2400" i="1" spc="60" dirty="0" smtClean="0">
              <a:solidFill>
                <a:schemeClr val="accent1"/>
              </a:solidFill>
              <a:latin typeface="Century Schoolbook" panose="02040604050505020304" pitchFamily="18" charset="0"/>
              <a:ea typeface="Arial Unicode MS" panose="020B0604020202020204" pitchFamily="34" charset="-128"/>
              <a:cs typeface="Arial Unicode MS" panose="020B0604020202020204" pitchFamily="34" charset="-128"/>
            </a:endParaRPr>
          </a:p>
          <a:p>
            <a:pPr>
              <a:spcBef>
                <a:spcPts val="1100"/>
              </a:spcBef>
            </a:pPr>
            <a:r>
              <a:rPr lang="en-US" sz="2400" i="1" dirty="0" err="1" smtClean="0">
                <a:solidFill>
                  <a:schemeClr val="accent1"/>
                </a:solidFill>
                <a:latin typeface="Century Schoolbook" panose="02040604050505020304" pitchFamily="18" charset="0"/>
                <a:ea typeface="Arial Unicode MS" panose="020B0604020202020204" pitchFamily="34" charset="-128"/>
                <a:cs typeface="Arial Unicode MS" panose="020B0604020202020204" pitchFamily="34" charset="-128"/>
              </a:rPr>
              <a:t>Ateeqa</a:t>
            </a:r>
            <a:r>
              <a:rPr lang="en-US" sz="2400" i="1" dirty="0" smtClean="0">
                <a:solidFill>
                  <a:schemeClr val="accent1"/>
                </a:solidFill>
                <a:latin typeface="Century Schoolbook" panose="02040604050505020304" pitchFamily="18" charset="0"/>
                <a:ea typeface="Arial Unicode MS" panose="020B0604020202020204" pitchFamily="34" charset="-128"/>
                <a:cs typeface="Arial Unicode MS" panose="020B0604020202020204" pitchFamily="34" charset="-128"/>
              </a:rPr>
              <a:t> </a:t>
            </a:r>
            <a:r>
              <a:rPr lang="en-US" sz="2400" i="1" dirty="0" err="1" smtClean="0">
                <a:solidFill>
                  <a:schemeClr val="accent1"/>
                </a:solidFill>
                <a:latin typeface="Century Schoolbook" panose="02040604050505020304" pitchFamily="18" charset="0"/>
                <a:ea typeface="Arial Unicode MS" panose="020B0604020202020204" pitchFamily="34" charset="-128"/>
                <a:cs typeface="Arial Unicode MS" panose="020B0604020202020204" pitchFamily="34" charset="-128"/>
              </a:rPr>
              <a:t>Kashmala</a:t>
            </a:r>
            <a:endParaRPr lang="en-US" sz="2400" i="1" dirty="0" smtClean="0">
              <a:solidFill>
                <a:schemeClr val="accent1"/>
              </a:solidFill>
              <a:latin typeface="Century Schoolbook" panose="02040604050505020304" pitchFamily="18" charset="0"/>
              <a:ea typeface="Arial Unicode MS" panose="020B0604020202020204" pitchFamily="34" charset="-128"/>
              <a:cs typeface="Arial Unicode MS" panose="020B0604020202020204" pitchFamily="34" charset="-128"/>
            </a:endParaRPr>
          </a:p>
          <a:p>
            <a:endParaRPr lang="en-US" sz="2400" dirty="0">
              <a:solidFill>
                <a:schemeClr val="accent1"/>
              </a:solidFill>
              <a:latin typeface="Century Schoolbook" panose="02040604050505020304" pitchFamily="18" charset="0"/>
              <a:ea typeface="Arial Unicode MS" panose="020B0604020202020204" pitchFamily="34" charset="-128"/>
              <a:cs typeface="Arial Unicode MS" panose="020B0604020202020204" pitchFamily="34" charset="-128"/>
            </a:endParaRPr>
          </a:p>
        </p:txBody>
      </p:sp>
      <p:sp>
        <p:nvSpPr>
          <p:cNvPr id="4" name="TextBox 3"/>
          <p:cNvSpPr txBox="1"/>
          <p:nvPr/>
        </p:nvSpPr>
        <p:spPr>
          <a:xfrm>
            <a:off x="3163527" y="4894091"/>
            <a:ext cx="3472967" cy="400110"/>
          </a:xfrm>
          <a:prstGeom prst="rect">
            <a:avLst/>
          </a:prstGeom>
          <a:noFill/>
        </p:spPr>
        <p:txBody>
          <a:bodyPr wrap="square" rtlCol="0">
            <a:spAutoFit/>
          </a:bodyPr>
          <a:lstStyle/>
          <a:p>
            <a:r>
              <a:rPr lang="en-US" sz="2000" i="1" dirty="0" smtClean="0">
                <a:solidFill>
                  <a:schemeClr val="accent1"/>
                </a:solidFill>
                <a:latin typeface="Century Schoolbook" panose="02040604050505020304" pitchFamily="18" charset="0"/>
              </a:rPr>
              <a:t>OnlineTaxSys@gmail.com</a:t>
            </a:r>
            <a:endParaRPr lang="en-US" sz="2000" i="1" dirty="0">
              <a:solidFill>
                <a:schemeClr val="accent1"/>
              </a:solidFill>
              <a:latin typeface="Century Schoolbook" panose="02040604050505020304" pitchFamily="18" charset="0"/>
            </a:endParaRPr>
          </a:p>
        </p:txBody>
      </p:sp>
      <p:sp>
        <p:nvSpPr>
          <p:cNvPr id="7" name="TextBox 6"/>
          <p:cNvSpPr txBox="1"/>
          <p:nvPr/>
        </p:nvSpPr>
        <p:spPr>
          <a:xfrm>
            <a:off x="3170151" y="5427270"/>
            <a:ext cx="2201298" cy="400110"/>
          </a:xfrm>
          <a:prstGeom prst="rect">
            <a:avLst/>
          </a:prstGeom>
          <a:noFill/>
        </p:spPr>
        <p:txBody>
          <a:bodyPr wrap="square" rtlCol="0">
            <a:spAutoFit/>
          </a:bodyPr>
          <a:lstStyle/>
          <a:p>
            <a:r>
              <a:rPr lang="en-US" sz="2000" i="1" dirty="0" smtClean="0">
                <a:solidFill>
                  <a:schemeClr val="accent1"/>
                </a:solidFill>
                <a:latin typeface="Century Schoolbook" panose="02040604050505020304" pitchFamily="18" charset="0"/>
              </a:rPr>
              <a:t>111-436-700</a:t>
            </a:r>
            <a:endParaRPr lang="en-US" sz="2000" i="1" dirty="0">
              <a:solidFill>
                <a:schemeClr val="accent1"/>
              </a:solidFill>
              <a:latin typeface="Century Schoolbook" panose="02040604050505020304" pitchFamily="18" charset="0"/>
            </a:endParaRPr>
          </a:p>
        </p:txBody>
      </p:sp>
      <p:pic>
        <p:nvPicPr>
          <p:cNvPr id="14" name="Graphic 7" descr="Person icon">
            <a:extLst>
              <a:ext uri="{FF2B5EF4-FFF2-40B4-BE49-F238E27FC236}">
                <a16:creationId xmlns:a16="http://schemas.microsoft.com/office/drawing/2014/main" xmlns="" id="{AC7339AD-1A2B-4702-8C29-5CFB6D1BBB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98833" y="4368685"/>
            <a:ext cx="342900" cy="352425"/>
          </a:xfrm>
          <a:prstGeom prst="rect">
            <a:avLst/>
          </a:prstGeom>
        </p:spPr>
      </p:pic>
      <p:pic>
        <p:nvPicPr>
          <p:cNvPr id="11" name="Picture 10"/>
          <p:cNvPicPr>
            <a:picLocks noChangeAspect="1"/>
          </p:cNvPicPr>
          <p:nvPr/>
        </p:nvPicPr>
        <p:blipFill rotWithShape="1">
          <a:blip r:embed="rId10" cstate="print">
            <a:extLst>
              <a:ext uri="{28A0092B-C50C-407E-A947-70E740481C1C}">
                <a14:useLocalDpi xmlns:a14="http://schemas.microsoft.com/office/drawing/2010/main" val="0"/>
              </a:ext>
            </a:extLst>
          </a:blip>
          <a:srcRect r="-358"/>
          <a:stretch/>
        </p:blipFill>
        <p:spPr>
          <a:xfrm>
            <a:off x="1048753" y="746927"/>
            <a:ext cx="9889322" cy="1728536"/>
          </a:xfrm>
          <a:prstGeom prst="rect">
            <a:avLst/>
          </a:prstGeom>
        </p:spPr>
      </p:pic>
    </p:spTree>
    <p:extLst>
      <p:ext uri="{BB962C8B-B14F-4D97-AF65-F5344CB8AC3E}">
        <p14:creationId xmlns:p14="http://schemas.microsoft.com/office/powerpoint/2010/main" val="14869512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Oval 8" descr="Beige oval">
            <a:extLst>
              <a:ext uri="{FF2B5EF4-FFF2-40B4-BE49-F238E27FC236}">
                <a16:creationId xmlns:a16="http://schemas.microsoft.com/office/drawing/2014/main" xmlns=""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04D00B79-44BB-4D5F-B51D-2270A854D77A}"/>
              </a:ext>
            </a:extLst>
          </p:cNvPr>
          <p:cNvSpPr>
            <a:spLocks noGrp="1"/>
          </p:cNvSpPr>
          <p:nvPr>
            <p:ph type="title"/>
          </p:nvPr>
        </p:nvSpPr>
        <p:spPr>
          <a:xfrm>
            <a:off x="806116" y="329956"/>
            <a:ext cx="10515600" cy="1325563"/>
          </a:xfrm>
        </p:spPr>
        <p:txBody>
          <a:bodyPr>
            <a:normAutofit/>
          </a:bodyPr>
          <a:lstStyle/>
          <a:p>
            <a:r>
              <a:rPr lang="en-US" sz="4000" dirty="0" smtClean="0">
                <a:solidFill>
                  <a:schemeClr val="bg1"/>
                </a:solidFill>
              </a:rPr>
              <a:t>Group Member Introduction</a:t>
            </a:r>
            <a:endParaRPr lang="en-US" sz="4000" dirty="0"/>
          </a:p>
        </p:txBody>
      </p:sp>
      <p:sp>
        <p:nvSpPr>
          <p:cNvPr id="5" name="Slide Number Placeholder 4">
            <a:extLst>
              <a:ext uri="{FF2B5EF4-FFF2-40B4-BE49-F238E27FC236}">
                <a16:creationId xmlns:a16="http://schemas.microsoft.com/office/drawing/2014/main" xmlns="" id="{CDF3C1EE-D9A0-406A-9A3A-75C82527E0DC}"/>
              </a:ext>
            </a:extLst>
          </p:cNvPr>
          <p:cNvSpPr>
            <a:spLocks noGrp="1"/>
          </p:cNvSpPr>
          <p:nvPr>
            <p:ph type="sldNum" sz="quarter" idx="12"/>
          </p:nvPr>
        </p:nvSpPr>
        <p:spPr/>
        <p:txBody>
          <a:bodyPr/>
          <a:lstStyle/>
          <a:p>
            <a:fld id="{82EE24B5-652C-4DB5-B7C3-B5BBEC1280B1}" type="slidenum">
              <a:rPr lang="en-US" smtClean="0"/>
              <a:t>4</a:t>
            </a:fld>
            <a:endParaRPr lang="en-US" dirty="0"/>
          </a:p>
        </p:txBody>
      </p:sp>
      <p:graphicFrame>
        <p:nvGraphicFramePr>
          <p:cNvPr id="13" name="Content Placeholder 12" descr="Table">
            <a:extLst>
              <a:ext uri="{FF2B5EF4-FFF2-40B4-BE49-F238E27FC236}">
                <a16:creationId xmlns:a16="http://schemas.microsoft.com/office/drawing/2014/main" xmlns="" id="{1D6AB21B-0AB3-44DD-AD8E-D2EDD77DEA42}"/>
              </a:ext>
            </a:extLst>
          </p:cNvPr>
          <p:cNvGraphicFramePr>
            <a:graphicFrameLocks noGrp="1"/>
          </p:cNvGraphicFramePr>
          <p:nvPr>
            <p:ph sz="half" idx="4294967295"/>
            <p:extLst>
              <p:ext uri="{D42A27DB-BD31-4B8C-83A1-F6EECF244321}">
                <p14:modId xmlns:p14="http://schemas.microsoft.com/office/powerpoint/2010/main" val="4263135344"/>
              </p:ext>
            </p:extLst>
          </p:nvPr>
        </p:nvGraphicFramePr>
        <p:xfrm>
          <a:off x="859454" y="2544764"/>
          <a:ext cx="9526491" cy="1965879"/>
        </p:xfrm>
        <a:graphic>
          <a:graphicData uri="http://schemas.openxmlformats.org/drawingml/2006/table">
            <a:tbl>
              <a:tblPr firstRow="1" bandRow="1">
                <a:tableStyleId>{0E3FDE45-AF77-4B5C-9715-49D594BDF05E}</a:tableStyleId>
              </a:tblPr>
              <a:tblGrid>
                <a:gridCol w="2381622">
                  <a:extLst>
                    <a:ext uri="{9D8B030D-6E8A-4147-A177-3AD203B41FA5}">
                      <a16:colId xmlns:a16="http://schemas.microsoft.com/office/drawing/2014/main" xmlns="" val="3572385518"/>
                    </a:ext>
                  </a:extLst>
                </a:gridCol>
                <a:gridCol w="2565795">
                  <a:extLst>
                    <a:ext uri="{9D8B030D-6E8A-4147-A177-3AD203B41FA5}">
                      <a16:colId xmlns:a16="http://schemas.microsoft.com/office/drawing/2014/main" xmlns="" val="1440817424"/>
                    </a:ext>
                  </a:extLst>
                </a:gridCol>
                <a:gridCol w="2197452">
                  <a:extLst>
                    <a:ext uri="{9D8B030D-6E8A-4147-A177-3AD203B41FA5}">
                      <a16:colId xmlns:a16="http://schemas.microsoft.com/office/drawing/2014/main" xmlns="" val="1835666774"/>
                    </a:ext>
                  </a:extLst>
                </a:gridCol>
                <a:gridCol w="2381622">
                  <a:extLst>
                    <a:ext uri="{9D8B030D-6E8A-4147-A177-3AD203B41FA5}">
                      <a16:colId xmlns:a16="http://schemas.microsoft.com/office/drawing/2014/main" xmlns="" val="3312468757"/>
                    </a:ext>
                  </a:extLst>
                </a:gridCol>
              </a:tblGrid>
              <a:tr h="931541">
                <a:tc>
                  <a:txBody>
                    <a:bodyPr/>
                    <a:lstStyle/>
                    <a:p>
                      <a:pPr algn="ctr"/>
                      <a:r>
                        <a:rPr lang="en-US" sz="3200" dirty="0" smtClean="0"/>
                        <a:t>Group</a:t>
                      </a:r>
                      <a:r>
                        <a:rPr lang="en-US" sz="3200" baseline="0" dirty="0" smtClean="0"/>
                        <a:t> ID</a:t>
                      </a:r>
                      <a:endParaRPr lang="en-US" sz="3200" b="1" dirty="0">
                        <a:solidFill>
                          <a:srgbClr val="FFFF00"/>
                        </a:solidFill>
                        <a:latin typeface="Georgia" panose="02040502050405020303" pitchFamily="18" charset="0"/>
                      </a:endParaRPr>
                    </a:p>
                  </a:txBody>
                  <a:tcPr anchor="ctr"/>
                </a:tc>
                <a:tc>
                  <a:txBody>
                    <a:bodyPr/>
                    <a:lstStyle/>
                    <a:p>
                      <a:pPr algn="ctr"/>
                      <a:r>
                        <a:rPr lang="en-US" sz="3200" dirty="0" smtClean="0"/>
                        <a:t>Supervisor</a:t>
                      </a:r>
                      <a:r>
                        <a:rPr lang="en-US" sz="3600" baseline="0" dirty="0" smtClean="0"/>
                        <a:t> </a:t>
                      </a:r>
                      <a:r>
                        <a:rPr lang="en-US" sz="3200" baseline="0" dirty="0" smtClean="0"/>
                        <a:t>Name</a:t>
                      </a:r>
                      <a:endParaRPr lang="en-US" sz="3200" b="1" dirty="0">
                        <a:solidFill>
                          <a:srgbClr val="FFFF00"/>
                        </a:solidFill>
                        <a:latin typeface="Georgia" panose="02040502050405020303" pitchFamily="18" charset="0"/>
                      </a:endParaRPr>
                    </a:p>
                  </a:txBody>
                  <a:tcPr anchor="ctr"/>
                </a:tc>
                <a:tc>
                  <a:txBody>
                    <a:bodyPr/>
                    <a:lstStyle/>
                    <a:p>
                      <a:pPr algn="ctr"/>
                      <a:r>
                        <a:rPr lang="en-US" sz="3200" dirty="0" smtClean="0"/>
                        <a:t>VU ID</a:t>
                      </a:r>
                      <a:endParaRPr lang="en-US" sz="3200" b="1" dirty="0">
                        <a:solidFill>
                          <a:srgbClr val="FFFF00"/>
                        </a:solidFill>
                        <a:latin typeface="Georgia" panose="02040502050405020303" pitchFamily="18" charset="0"/>
                      </a:endParaRPr>
                    </a:p>
                  </a:txBody>
                  <a:tcPr anchor="ctr"/>
                </a:tc>
                <a:tc>
                  <a:txBody>
                    <a:bodyPr/>
                    <a:lstStyle/>
                    <a:p>
                      <a:pPr algn="ctr"/>
                      <a:r>
                        <a:rPr lang="en-US" sz="3200" dirty="0" smtClean="0"/>
                        <a:t>Student</a:t>
                      </a:r>
                    </a:p>
                    <a:p>
                      <a:pPr algn="ctr"/>
                      <a:r>
                        <a:rPr lang="en-US" sz="3200" dirty="0" smtClean="0"/>
                        <a:t>Name</a:t>
                      </a:r>
                      <a:endParaRPr lang="en-US" sz="3200" b="1" dirty="0">
                        <a:solidFill>
                          <a:srgbClr val="FFFF00"/>
                        </a:solidFill>
                        <a:latin typeface="Georgia" panose="02040502050405020303" pitchFamily="18" charset="0"/>
                      </a:endParaRPr>
                    </a:p>
                  </a:txBody>
                  <a:tcPr anchor="ctr"/>
                </a:tc>
                <a:extLst>
                  <a:ext uri="{0D108BD9-81ED-4DB2-BD59-A6C34878D82A}">
                    <a16:rowId xmlns:a16="http://schemas.microsoft.com/office/drawing/2014/main" xmlns="" val="1888120738"/>
                  </a:ext>
                </a:extLst>
              </a:tr>
              <a:tr h="8381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FF0000"/>
                          </a:solidFill>
                          <a:effectLst>
                            <a:outerShdw blurRad="38100" dist="38100" dir="2700000" algn="tl">
                              <a:srgbClr val="000000">
                                <a:alpha val="43137"/>
                              </a:srgbClr>
                            </a:outerShdw>
                          </a:effectLst>
                        </a:rPr>
                        <a:t>&lt; S24026A86C&gt;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i="1" kern="1200" spc="-25" dirty="0">
                        <a:solidFill>
                          <a:srgbClr val="FFFF00"/>
                        </a:solidFill>
                        <a:latin typeface="Georgia" panose="02040502050405020303" pitchFamily="18" charset="0"/>
                        <a:ea typeface="+mn-ea"/>
                        <a:cs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FF00"/>
                          </a:solidFill>
                        </a:rPr>
                        <a:t>Mam </a:t>
                      </a:r>
                      <a:r>
                        <a:rPr lang="en-US" sz="2000" dirty="0" err="1" smtClean="0">
                          <a:solidFill>
                            <a:srgbClr val="FFFF00"/>
                          </a:solidFill>
                        </a:rPr>
                        <a:t>Umra</a:t>
                      </a:r>
                      <a:r>
                        <a:rPr lang="en-US" sz="2000" dirty="0" smtClean="0">
                          <a:solidFill>
                            <a:srgbClr val="FFFF00"/>
                          </a:solidFill>
                        </a:rPr>
                        <a:t> </a:t>
                      </a:r>
                      <a:r>
                        <a:rPr lang="en-US" sz="2000" dirty="0" err="1" smtClean="0">
                          <a:solidFill>
                            <a:srgbClr val="FFFF00"/>
                          </a:solidFill>
                        </a:rPr>
                        <a:t>Naeem</a:t>
                      </a:r>
                      <a:endParaRPr lang="en-US" sz="2000" i="1" kern="1200" spc="-25" dirty="0">
                        <a:solidFill>
                          <a:srgbClr val="FFFF00"/>
                        </a:solidFill>
                        <a:latin typeface="Georgia" panose="02040502050405020303" pitchFamily="18" charset="0"/>
                        <a:ea typeface="+mn-ea"/>
                        <a:cs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FF00"/>
                          </a:solidFill>
                        </a:rPr>
                        <a:t>BC220402358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FF00"/>
                          </a:solidFill>
                        </a:rPr>
                        <a:t>BC220402395</a:t>
                      </a:r>
                      <a:endParaRPr lang="en-US" sz="2000" i="1" kern="1200" spc="-25" dirty="0">
                        <a:solidFill>
                          <a:srgbClr val="FFFF00"/>
                        </a:solidFill>
                        <a:latin typeface="Georgia" panose="02040502050405020303" pitchFamily="18" charset="0"/>
                        <a:ea typeface="+mn-ea"/>
                        <a:cs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err="1" smtClean="0">
                          <a:solidFill>
                            <a:srgbClr val="FFFF00"/>
                          </a:solidFill>
                        </a:rPr>
                        <a:t>Sadia</a:t>
                      </a:r>
                      <a:r>
                        <a:rPr lang="en-US" sz="2000" dirty="0" smtClean="0">
                          <a:solidFill>
                            <a:srgbClr val="FFFF00"/>
                          </a:solidFill>
                        </a:rPr>
                        <a:t> </a:t>
                      </a:r>
                      <a:r>
                        <a:rPr lang="en-US" sz="2000" dirty="0" err="1" smtClean="0">
                          <a:solidFill>
                            <a:srgbClr val="FFFF00"/>
                          </a:solidFill>
                        </a:rPr>
                        <a:t>Bibi</a:t>
                      </a:r>
                      <a:endParaRPr lang="en-US" sz="2000" dirty="0" smtClean="0">
                        <a:solidFill>
                          <a:srgbClr val="FFFF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FF00"/>
                          </a:solidFill>
                        </a:rPr>
                        <a:t> </a:t>
                      </a:r>
                      <a:r>
                        <a:rPr lang="en-US" sz="2000" dirty="0" err="1" smtClean="0">
                          <a:solidFill>
                            <a:srgbClr val="FFFF00"/>
                          </a:solidFill>
                        </a:rPr>
                        <a:t>Bibi</a:t>
                      </a:r>
                      <a:r>
                        <a:rPr lang="en-US" sz="2000" dirty="0" smtClean="0">
                          <a:solidFill>
                            <a:srgbClr val="FFFF00"/>
                          </a:solidFill>
                        </a:rPr>
                        <a:t> </a:t>
                      </a:r>
                      <a:r>
                        <a:rPr lang="en-US" sz="2000" dirty="0" err="1" smtClean="0">
                          <a:solidFill>
                            <a:srgbClr val="FFFF00"/>
                          </a:solidFill>
                        </a:rPr>
                        <a:t>Ateeqa</a:t>
                      </a:r>
                      <a:endParaRPr lang="en-US" sz="2000" i="1" kern="1200" spc="-25" dirty="0">
                        <a:solidFill>
                          <a:srgbClr val="FFFF00"/>
                        </a:solidFill>
                        <a:latin typeface="Georgia" panose="02040502050405020303" pitchFamily="18" charset="0"/>
                        <a:ea typeface="+mn-ea"/>
                        <a:cs typeface="Arial"/>
                      </a:endParaRPr>
                    </a:p>
                  </a:txBody>
                  <a:tcPr anchor="ctr"/>
                </a:tc>
                <a:extLst>
                  <a:ext uri="{0D108BD9-81ED-4DB2-BD59-A6C34878D82A}">
                    <a16:rowId xmlns:a16="http://schemas.microsoft.com/office/drawing/2014/main" xmlns="" val="2695001753"/>
                  </a:ext>
                </a:extLst>
              </a:tr>
            </a:tbl>
          </a:graphicData>
        </a:graphic>
      </p:graphicFrame>
      <p:sp>
        <p:nvSpPr>
          <p:cNvPr id="11" name="object 5" descr="Beige rectangle">
            <a:extLst>
              <a:ext uri="{FF2B5EF4-FFF2-40B4-BE49-F238E27FC236}">
                <a16:creationId xmlns:a16="http://schemas.microsoft.com/office/drawing/2014/main" xmlns="" id="{B07BA1F9-2C19-4C07-B29B-18B9FBCC4755}"/>
              </a:ext>
            </a:extLst>
          </p:cNvPr>
          <p:cNvSpPr/>
          <p:nvPr/>
        </p:nvSpPr>
        <p:spPr>
          <a:xfrm flipV="1">
            <a:off x="967152" y="1275008"/>
            <a:ext cx="6798809" cy="77273"/>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12" name="Rectangle 11">
            <a:extLst>
              <a:ext uri="{FF2B5EF4-FFF2-40B4-BE49-F238E27FC236}">
                <a16:creationId xmlns:a16="http://schemas.microsoft.com/office/drawing/2014/main" xmlns="" id="{2470199D-DDAE-4D88-9F00-88EB8E080218}"/>
              </a:ext>
            </a:extLst>
          </p:cNvPr>
          <p:cNvSpPr/>
          <p:nvPr/>
        </p:nvSpPr>
        <p:spPr>
          <a:xfrm>
            <a:off x="4085667" y="4995973"/>
            <a:ext cx="3024187"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b="1" dirty="0">
                <a:solidFill>
                  <a:schemeClr val="tx2"/>
                </a:solidFill>
                <a:latin typeface="+mj-lt"/>
              </a:rPr>
              <a:t>SUCCESS</a:t>
            </a:r>
          </a:p>
        </p:txBody>
      </p:sp>
    </p:spTree>
    <p:extLst>
      <p:ext uri="{BB962C8B-B14F-4D97-AF65-F5344CB8AC3E}">
        <p14:creationId xmlns:p14="http://schemas.microsoft.com/office/powerpoint/2010/main" val="22632158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F54379-12DC-488A-96E2-264D244A381B}"/>
              </a:ext>
            </a:extLst>
          </p:cNvPr>
          <p:cNvSpPr>
            <a:spLocks noGrp="1"/>
          </p:cNvSpPr>
          <p:nvPr>
            <p:ph type="title"/>
          </p:nvPr>
        </p:nvSpPr>
        <p:spPr>
          <a:xfrm>
            <a:off x="1" y="323212"/>
            <a:ext cx="5323573" cy="478205"/>
          </a:xfrm>
        </p:spPr>
        <p:txBody>
          <a:bodyPr>
            <a:noAutofit/>
          </a:bodyPr>
          <a:lstStyle/>
          <a:p>
            <a:r>
              <a:rPr lang="en-US" sz="4000" dirty="0" smtClean="0"/>
              <a:t>Project Introduction</a:t>
            </a:r>
            <a:endParaRPr lang="en-US" sz="4000" dirty="0"/>
          </a:p>
        </p:txBody>
      </p:sp>
      <p:sp>
        <p:nvSpPr>
          <p:cNvPr id="3" name="Text Placeholder 2">
            <a:extLst>
              <a:ext uri="{FF2B5EF4-FFF2-40B4-BE49-F238E27FC236}">
                <a16:creationId xmlns:a16="http://schemas.microsoft.com/office/drawing/2014/main" xmlns="" id="{18397F9A-0355-4091-BDD7-5C578348C1FB}"/>
              </a:ext>
            </a:extLst>
          </p:cNvPr>
          <p:cNvSpPr>
            <a:spLocks noGrp="1"/>
          </p:cNvSpPr>
          <p:nvPr>
            <p:ph type="body" sz="half" idx="2"/>
          </p:nvPr>
        </p:nvSpPr>
        <p:spPr>
          <a:xfrm>
            <a:off x="6369468" y="454934"/>
            <a:ext cx="5099375" cy="2121441"/>
          </a:xfrm>
        </p:spPr>
        <p:txBody>
          <a:bodyPr>
            <a:normAutofit/>
          </a:bodyPr>
          <a:lstStyle/>
          <a:p>
            <a:pPr lvl="0">
              <a:lnSpc>
                <a:spcPct val="110000"/>
              </a:lnSpc>
              <a:spcBef>
                <a:spcPts val="400"/>
              </a:spcBef>
            </a:pPr>
            <a:r>
              <a:rPr lang="en-IN" sz="1400" dirty="0">
                <a:solidFill>
                  <a:schemeClr val="bg1">
                    <a:lumMod val="95000"/>
                  </a:schemeClr>
                </a:solidFill>
                <a:effectLst>
                  <a:outerShdw blurRad="38100" dist="38100" dir="2700000" algn="tl">
                    <a:srgbClr val="000000">
                      <a:alpha val="43137"/>
                    </a:srgbClr>
                  </a:outerShdw>
                </a:effectLst>
                <a:latin typeface="Georgia" panose="02040502050405020303" pitchFamily="18" charset="0"/>
              </a:rPr>
              <a:t>The Online Tax Management System is a modern solution designed to simplify and streamline the tax collection and management process for both taxpayers and tax authorities. It provides a user-friendly platform that reduces the complexity of tax compliance by automating tax calculations, payment processing, and filing. The system aims to enhance efficiency, accuracy, and convenience for all users, ensuring a smooth and hassle-free experience.</a:t>
            </a:r>
            <a:endParaRPr lang="en-US" sz="1400" dirty="0">
              <a:solidFill>
                <a:schemeClr val="bg1">
                  <a:lumMod val="95000"/>
                </a:schemeClr>
              </a:solidFill>
              <a:effectLst>
                <a:outerShdw blurRad="38100" dist="38100" dir="2700000" algn="tl">
                  <a:srgbClr val="000000">
                    <a:alpha val="43137"/>
                  </a:srgbClr>
                </a:outerShdw>
              </a:effectLst>
              <a:latin typeface="Georgia" panose="02040502050405020303" pitchFamily="18" charset="0"/>
            </a:endParaRPr>
          </a:p>
          <a:p>
            <a:pPr>
              <a:lnSpc>
                <a:spcPct val="110000"/>
              </a:lnSpc>
              <a:spcBef>
                <a:spcPts val="400"/>
              </a:spcBef>
            </a:pPr>
            <a:endParaRPr lang="en-US" sz="1500" i="1" spc="-15" dirty="0">
              <a:solidFill>
                <a:schemeClr val="bg1">
                  <a:lumMod val="95000"/>
                </a:schemeClr>
              </a:solidFill>
              <a:latin typeface="Georgia" panose="02040502050405020303" pitchFamily="18" charset="0"/>
              <a:cs typeface="Arial"/>
            </a:endParaRPr>
          </a:p>
        </p:txBody>
      </p:sp>
      <p:sp>
        <p:nvSpPr>
          <p:cNvPr id="4" name="Slide Number Placeholder 3">
            <a:extLst>
              <a:ext uri="{FF2B5EF4-FFF2-40B4-BE49-F238E27FC236}">
                <a16:creationId xmlns:a16="http://schemas.microsoft.com/office/drawing/2014/main" xmlns="" id="{1330DBC9-EEFC-416D-BFAD-DB6D1A9E8CB2}"/>
              </a:ext>
            </a:extLst>
          </p:cNvPr>
          <p:cNvSpPr>
            <a:spLocks noGrp="1"/>
          </p:cNvSpPr>
          <p:nvPr>
            <p:ph type="sldNum" sz="quarter" idx="12"/>
          </p:nvPr>
        </p:nvSpPr>
        <p:spPr/>
        <p:txBody>
          <a:bodyPr/>
          <a:lstStyle/>
          <a:p>
            <a:fld id="{82EE24B5-652C-4DB5-B7C3-B5BBEC1280B1}" type="slidenum">
              <a:rPr lang="en-US" smtClean="0"/>
              <a:t>5</a:t>
            </a:fld>
            <a:endParaRPr lang="en-US" dirty="0"/>
          </a:p>
        </p:txBody>
      </p:sp>
      <p:sp>
        <p:nvSpPr>
          <p:cNvPr id="8" name="Text Placeholder 7">
            <a:extLst>
              <a:ext uri="{FF2B5EF4-FFF2-40B4-BE49-F238E27FC236}">
                <a16:creationId xmlns:a16="http://schemas.microsoft.com/office/drawing/2014/main" xmlns="" id="{0D9263D0-7B10-45A1-AD9E-D040B170EFE2}"/>
              </a:ext>
            </a:extLst>
          </p:cNvPr>
          <p:cNvSpPr>
            <a:spLocks noGrp="1"/>
          </p:cNvSpPr>
          <p:nvPr>
            <p:ph type="body" sz="half" idx="23"/>
          </p:nvPr>
        </p:nvSpPr>
        <p:spPr>
          <a:xfrm>
            <a:off x="6369468" y="2704014"/>
            <a:ext cx="5456491" cy="1648628"/>
          </a:xfrm>
        </p:spPr>
        <p:txBody>
          <a:bodyPr>
            <a:noAutofit/>
          </a:bodyPr>
          <a:lstStyle/>
          <a:p>
            <a:pPr>
              <a:lnSpc>
                <a:spcPct val="130000"/>
              </a:lnSpc>
              <a:spcBef>
                <a:spcPts val="400"/>
              </a:spcBef>
            </a:pPr>
            <a:r>
              <a:rPr lang="en-US" sz="1400" dirty="0">
                <a:solidFill>
                  <a:schemeClr val="bg1">
                    <a:lumMod val="95000"/>
                  </a:schemeClr>
                </a:solidFill>
                <a:effectLst>
                  <a:outerShdw blurRad="38100" dist="38100" dir="2700000" algn="tl">
                    <a:srgbClr val="000000">
                      <a:alpha val="43137"/>
                    </a:srgbClr>
                  </a:outerShdw>
                </a:effectLst>
                <a:latin typeface="Georgia" panose="02040502050405020303" pitchFamily="18" charset="0"/>
              </a:rPr>
              <a:t>For taxpayers, the system offers a convenient interface to file their taxes, update their tax-related information, and securely upload required documents. It eliminates the manual effort associated </a:t>
            </a:r>
            <a:r>
              <a:rPr lang="en-US" dirty="0">
                <a:solidFill>
                  <a:schemeClr val="bg1">
                    <a:lumMod val="95000"/>
                  </a:schemeClr>
                </a:solidFill>
                <a:effectLst>
                  <a:outerShdw blurRad="38100" dist="38100" dir="2700000" algn="tl">
                    <a:srgbClr val="000000">
                      <a:alpha val="43137"/>
                    </a:srgbClr>
                  </a:outerShdw>
                </a:effectLst>
                <a:latin typeface="Georgia" panose="02040502050405020303" pitchFamily="18" charset="0"/>
              </a:rPr>
              <a:t>with</a:t>
            </a:r>
            <a:r>
              <a:rPr lang="en-US" sz="1400" dirty="0">
                <a:solidFill>
                  <a:schemeClr val="bg1">
                    <a:lumMod val="95000"/>
                  </a:schemeClr>
                </a:solidFill>
                <a:effectLst>
                  <a:outerShdw blurRad="38100" dist="38100" dir="2700000" algn="tl">
                    <a:srgbClr val="000000">
                      <a:alpha val="43137"/>
                    </a:srgbClr>
                  </a:outerShdw>
                </a:effectLst>
                <a:latin typeface="Georgia" panose="02040502050405020303" pitchFamily="18" charset="0"/>
              </a:rPr>
              <a:t> traditional tax filing by automating most tasks. Additionally, the system provides real-time notifications and reminders to keep taxpayers informed about updates, deadlines, and payment statuses</a:t>
            </a:r>
          </a:p>
          <a:p>
            <a:pPr>
              <a:lnSpc>
                <a:spcPct val="130000"/>
              </a:lnSpc>
              <a:spcBef>
                <a:spcPts val="400"/>
              </a:spcBef>
            </a:pPr>
            <a:endParaRPr lang="en-US" sz="1200" i="1" spc="-15" dirty="0">
              <a:solidFill>
                <a:schemeClr val="bg1">
                  <a:lumMod val="95000"/>
                </a:schemeClr>
              </a:solidFill>
              <a:latin typeface="Georgia" panose="02040502050405020303" pitchFamily="18" charset="0"/>
              <a:cs typeface="Arial"/>
            </a:endParaRPr>
          </a:p>
        </p:txBody>
      </p:sp>
      <p:pic>
        <p:nvPicPr>
          <p:cNvPr id="11" name="Picture Placeholder 14" descr="Check icon">
            <a:extLst>
              <a:ext uri="{FF2B5EF4-FFF2-40B4-BE49-F238E27FC236}">
                <a16:creationId xmlns:a16="http://schemas.microsoft.com/office/drawing/2014/main" xmlns="" id="{380A2BFD-1794-4338-8BAC-66A30B88D033}"/>
              </a:ext>
            </a:extLst>
          </p:cNvPr>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a:stretch>
            <a:fillRect/>
          </a:stretch>
        </p:blipFill>
        <p:spPr>
          <a:xfrm>
            <a:off x="5614176" y="429941"/>
            <a:ext cx="576000" cy="576000"/>
          </a:xfrm>
        </p:spPr>
      </p:pic>
      <p:pic>
        <p:nvPicPr>
          <p:cNvPr id="12" name="Picture Placeholder 16" descr="Check icon">
            <a:extLst>
              <a:ext uri="{FF2B5EF4-FFF2-40B4-BE49-F238E27FC236}">
                <a16:creationId xmlns:a16="http://schemas.microsoft.com/office/drawing/2014/main" xmlns="" id="{AC1F4E71-E6F8-490B-A9E9-61DC2025EBEE}"/>
              </a:ext>
            </a:extLst>
          </p:cNvPr>
          <p:cNvPicPr>
            <a:picLocks noGrp="1" noChangeAspect="1"/>
          </p:cNvPicPr>
          <p:nvPr>
            <p:ph type="pic" sz="quarter" idx="22"/>
          </p:nvPr>
        </p:nvPicPr>
        <p:blipFill>
          <a:blip r:embed="rId4" cstate="print">
            <a:extLst>
              <a:ext uri="{28A0092B-C50C-407E-A947-70E740481C1C}">
                <a14:useLocalDpi xmlns:a14="http://schemas.microsoft.com/office/drawing/2010/main" val="0"/>
              </a:ext>
            </a:extLst>
          </a:blip>
          <a:srcRect/>
          <a:stretch>
            <a:fillRect/>
          </a:stretch>
        </p:blipFill>
        <p:spPr>
          <a:xfrm>
            <a:off x="5614176" y="2576376"/>
            <a:ext cx="576000" cy="576001"/>
          </a:xfrm>
        </p:spPr>
      </p:pic>
      <p:pic>
        <p:nvPicPr>
          <p:cNvPr id="13" name="Picture Placeholder 18" descr="Check icon">
            <a:extLst>
              <a:ext uri="{FF2B5EF4-FFF2-40B4-BE49-F238E27FC236}">
                <a16:creationId xmlns:a16="http://schemas.microsoft.com/office/drawing/2014/main" xmlns="" id="{138322BF-F85B-4C19-9968-C0582151091B}"/>
              </a:ext>
            </a:extLst>
          </p:cNvPr>
          <p:cNvPicPr>
            <a:picLocks noGrp="1" noChangeAspect="1"/>
          </p:cNvPicPr>
          <p:nvPr>
            <p:ph type="pic" sz="quarter" idx="24"/>
          </p:nvPr>
        </p:nvPicPr>
        <p:blipFill>
          <a:blip r:embed="rId4" cstate="print">
            <a:extLst>
              <a:ext uri="{28A0092B-C50C-407E-A947-70E740481C1C}">
                <a14:useLocalDpi xmlns:a14="http://schemas.microsoft.com/office/drawing/2010/main" val="0"/>
              </a:ext>
            </a:extLst>
          </a:blip>
          <a:srcRect/>
          <a:stretch>
            <a:fillRect/>
          </a:stretch>
        </p:blipFill>
        <p:spPr>
          <a:xfrm>
            <a:off x="5614176" y="4722812"/>
            <a:ext cx="576000" cy="576001"/>
          </a:xfrm>
        </p:spPr>
      </p:pic>
      <p:sp>
        <p:nvSpPr>
          <p:cNvPr id="14" name="object 13" descr="Beige rectangle">
            <a:extLst>
              <a:ext uri="{FF2B5EF4-FFF2-40B4-BE49-F238E27FC236}">
                <a16:creationId xmlns:a16="http://schemas.microsoft.com/office/drawing/2014/main" xmlns="" id="{FEBB8673-0A72-4C5C-8239-7EF600504010}"/>
              </a:ext>
            </a:extLst>
          </p:cNvPr>
          <p:cNvSpPr/>
          <p:nvPr/>
        </p:nvSpPr>
        <p:spPr>
          <a:xfrm flipV="1">
            <a:off x="110100" y="778556"/>
            <a:ext cx="4822508"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15" name="Text Placeholder 7">
            <a:extLst>
              <a:ext uri="{FF2B5EF4-FFF2-40B4-BE49-F238E27FC236}">
                <a16:creationId xmlns:a16="http://schemas.microsoft.com/office/drawing/2014/main" xmlns="" id="{0D9263D0-7B10-45A1-AD9E-D040B170EFE2}"/>
              </a:ext>
            </a:extLst>
          </p:cNvPr>
          <p:cNvSpPr txBox="1">
            <a:spLocks/>
          </p:cNvSpPr>
          <p:nvPr/>
        </p:nvSpPr>
        <p:spPr>
          <a:xfrm>
            <a:off x="6369468" y="4899578"/>
            <a:ext cx="5456492" cy="189158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lvl="0"/>
            <a:r>
              <a:rPr lang="en-IN" sz="1400" dirty="0">
                <a:solidFill>
                  <a:schemeClr val="bg1">
                    <a:lumMod val="95000"/>
                  </a:schemeClr>
                </a:solidFill>
                <a:effectLst>
                  <a:outerShdw blurRad="38100" dist="38100" dir="2700000" algn="tl">
                    <a:srgbClr val="000000">
                      <a:alpha val="43137"/>
                    </a:srgbClr>
                  </a:outerShdw>
                </a:effectLst>
                <a:latin typeface="Georgia" panose="02040502050405020303" pitchFamily="18" charset="0"/>
                <a:cs typeface="Arial" panose="020B0604020202020204" pitchFamily="34" charset="0"/>
              </a:rPr>
              <a:t>Tax authorities benefit from a secure backend that allows for the efficient management of taxpayer data, payment processing, and regulatory updates. The system features advanced reporting tools to generate insights and analytics, enabling better decision-making and regulatory compliance. Administrative functions, such as updating tax rates and sending notifications, further streamline operations for tax officials.</a:t>
            </a:r>
            <a:endParaRPr lang="en-US" sz="1400" dirty="0">
              <a:solidFill>
                <a:schemeClr val="bg1">
                  <a:lumMod val="95000"/>
                </a:schemeClr>
              </a:solidFill>
              <a:effectLst>
                <a:outerShdw blurRad="38100" dist="38100" dir="2700000" algn="tl">
                  <a:srgbClr val="000000">
                    <a:alpha val="43137"/>
                  </a:srgbClr>
                </a:outerShdw>
              </a:effectLst>
              <a:latin typeface="Georgia" panose="02040502050405020303" pitchFamily="18" charset="0"/>
              <a:cs typeface="Arial" panose="020B0604020202020204" pitchFamily="34" charset="0"/>
            </a:endParaRPr>
          </a:p>
          <a:p>
            <a:pPr marL="285750" indent="-285750">
              <a:buFont typeface="Wingdings" panose="05000000000000000000" pitchFamily="2" charset="2"/>
              <a:buChar char="v"/>
            </a:pPr>
            <a:endParaRPr lang="en-US" sz="1400" dirty="0">
              <a:solidFill>
                <a:schemeClr val="bg1">
                  <a:lumMod val="95000"/>
                </a:schemeClr>
              </a:solidFill>
              <a:effectLst>
                <a:outerShdw blurRad="38100" dist="38100" dir="2700000" algn="tl">
                  <a:srgbClr val="000000">
                    <a:alpha val="43137"/>
                  </a:srgbClr>
                </a:outerShdw>
              </a:effectLst>
              <a:latin typeface="Georgia" panose="02040502050405020303" pitchFamily="18" charset="0"/>
              <a:cs typeface="Arial" panose="020B0604020202020204" pitchFamily="34" charset="0"/>
            </a:endParaRPr>
          </a:p>
          <a:p>
            <a:pPr>
              <a:lnSpc>
                <a:spcPct val="130000"/>
              </a:lnSpc>
              <a:spcBef>
                <a:spcPts val="400"/>
              </a:spcBef>
            </a:pPr>
            <a:endParaRPr lang="en-US" sz="1400" i="1" spc="-15" dirty="0">
              <a:solidFill>
                <a:schemeClr val="bg1">
                  <a:lumMod val="95000"/>
                </a:schemeClr>
              </a:solidFill>
              <a:latin typeface="Georgia" panose="02040502050405020303" pitchFamily="18" charset="0"/>
              <a:cs typeface="Arial" panose="020B0604020202020204" pitchFamily="34" charset="0"/>
            </a:endParaRPr>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0" y="1279619"/>
            <a:ext cx="4544704" cy="5260408"/>
          </a:xfrm>
          <a:prstGeom prst="rect">
            <a:avLst/>
          </a:prstGeom>
        </p:spPr>
      </p:pic>
    </p:spTree>
    <p:extLst>
      <p:ext uri="{BB962C8B-B14F-4D97-AF65-F5344CB8AC3E}">
        <p14:creationId xmlns:p14="http://schemas.microsoft.com/office/powerpoint/2010/main" val="209675627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F54379-12DC-488A-96E2-264D244A381B}"/>
              </a:ext>
            </a:extLst>
          </p:cNvPr>
          <p:cNvSpPr>
            <a:spLocks noGrp="1"/>
          </p:cNvSpPr>
          <p:nvPr>
            <p:ph type="title"/>
          </p:nvPr>
        </p:nvSpPr>
        <p:spPr>
          <a:xfrm>
            <a:off x="1" y="323212"/>
            <a:ext cx="5323573" cy="478205"/>
          </a:xfrm>
        </p:spPr>
        <p:txBody>
          <a:bodyPr>
            <a:noAutofit/>
          </a:bodyPr>
          <a:lstStyle/>
          <a:p>
            <a:r>
              <a:rPr lang="en-US" sz="4400" dirty="0" smtClean="0">
                <a:latin typeface="Times New Roman" panose="02020603050405020304" pitchFamily="18" charset="0"/>
                <a:cs typeface="Times New Roman" panose="02020603050405020304" pitchFamily="18" charset="0"/>
              </a:rPr>
              <a:t>Project Introduction</a:t>
            </a:r>
            <a:endParaRPr lang="en-US" sz="44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18397F9A-0355-4091-BDD7-5C578348C1FB}"/>
              </a:ext>
            </a:extLst>
          </p:cNvPr>
          <p:cNvSpPr>
            <a:spLocks noGrp="1"/>
          </p:cNvSpPr>
          <p:nvPr>
            <p:ph type="body" sz="half" idx="2"/>
          </p:nvPr>
        </p:nvSpPr>
        <p:spPr>
          <a:xfrm>
            <a:off x="6369468" y="454935"/>
            <a:ext cx="5298791" cy="2121441"/>
          </a:xfrm>
        </p:spPr>
        <p:txBody>
          <a:bodyPr>
            <a:noAutofit/>
          </a:bodyPr>
          <a:lstStyle/>
          <a:p>
            <a:pPr>
              <a:lnSpc>
                <a:spcPct val="110000"/>
              </a:lnSpc>
              <a:spcBef>
                <a:spcPts val="400"/>
              </a:spcBef>
            </a:pPr>
            <a:r>
              <a:rPr lang="en-IN" sz="1400" dirty="0">
                <a:solidFill>
                  <a:schemeClr val="bg1">
                    <a:lumMod val="95000"/>
                  </a:schemeClr>
                </a:solidFill>
                <a:effectLst>
                  <a:outerShdw blurRad="38100" dist="38100" dir="2700000" algn="tl">
                    <a:srgbClr val="000000">
                      <a:alpha val="43137"/>
                    </a:srgbClr>
                  </a:outerShdw>
                </a:effectLst>
                <a:latin typeface="Georgia" panose="02040502050405020303" pitchFamily="18" charset="0"/>
              </a:rPr>
              <a:t>Security and data privacy are core priorities of the Online Tax Management System. It employs robust encryption, firewalls, and compliance with global standards like GDPR and CCPA to ensure the confidentiality and safety of taxpayer information. Users can trust that their sensitive data is protected against cyber threats and unauthorized access.</a:t>
            </a:r>
            <a:r>
              <a:rPr lang="en-US" sz="1400" dirty="0">
                <a:solidFill>
                  <a:schemeClr val="bg1">
                    <a:lumMod val="95000"/>
                  </a:schemeClr>
                </a:solidFill>
                <a:effectLst>
                  <a:outerShdw blurRad="38100" dist="38100" dir="2700000" algn="tl">
                    <a:srgbClr val="000000">
                      <a:alpha val="43137"/>
                    </a:srgbClr>
                  </a:outerShdw>
                </a:effectLst>
                <a:latin typeface="Georgia" panose="02040502050405020303" pitchFamily="18" charset="0"/>
              </a:rPr>
              <a:t/>
            </a:r>
            <a:br>
              <a:rPr lang="en-US" sz="1400" dirty="0">
                <a:solidFill>
                  <a:schemeClr val="bg1">
                    <a:lumMod val="95000"/>
                  </a:schemeClr>
                </a:solidFill>
                <a:effectLst>
                  <a:outerShdw blurRad="38100" dist="38100" dir="2700000" algn="tl">
                    <a:srgbClr val="000000">
                      <a:alpha val="43137"/>
                    </a:srgbClr>
                  </a:outerShdw>
                </a:effectLst>
                <a:latin typeface="Georgia" panose="02040502050405020303" pitchFamily="18" charset="0"/>
              </a:rPr>
            </a:br>
            <a:endParaRPr lang="en-US" sz="1400" i="1" spc="-15" dirty="0">
              <a:solidFill>
                <a:schemeClr val="bg1">
                  <a:lumMod val="95000"/>
                </a:schemeClr>
              </a:solidFill>
              <a:latin typeface="Georgia" panose="02040502050405020303" pitchFamily="18" charset="0"/>
              <a:cs typeface="Arial"/>
            </a:endParaRPr>
          </a:p>
        </p:txBody>
      </p:sp>
      <p:sp>
        <p:nvSpPr>
          <p:cNvPr id="4" name="Slide Number Placeholder 3">
            <a:extLst>
              <a:ext uri="{FF2B5EF4-FFF2-40B4-BE49-F238E27FC236}">
                <a16:creationId xmlns:a16="http://schemas.microsoft.com/office/drawing/2014/main" xmlns="" id="{1330DBC9-EEFC-416D-BFAD-DB6D1A9E8CB2}"/>
              </a:ext>
            </a:extLst>
          </p:cNvPr>
          <p:cNvSpPr>
            <a:spLocks noGrp="1"/>
          </p:cNvSpPr>
          <p:nvPr>
            <p:ph type="sldNum" sz="quarter" idx="12"/>
          </p:nvPr>
        </p:nvSpPr>
        <p:spPr/>
        <p:txBody>
          <a:bodyPr/>
          <a:lstStyle/>
          <a:p>
            <a:fld id="{82EE24B5-652C-4DB5-B7C3-B5BBEC1280B1}" type="slidenum">
              <a:rPr lang="en-US" smtClean="0">
                <a:latin typeface="Georgia" panose="02040502050405020303" pitchFamily="18" charset="0"/>
              </a:rPr>
              <a:t>6</a:t>
            </a:fld>
            <a:endParaRPr lang="en-US" dirty="0">
              <a:latin typeface="Georgia" panose="02040502050405020303" pitchFamily="18" charset="0"/>
            </a:endParaRPr>
          </a:p>
        </p:txBody>
      </p:sp>
      <p:pic>
        <p:nvPicPr>
          <p:cNvPr id="11" name="Picture Placeholder 14" descr="Check icon">
            <a:extLst>
              <a:ext uri="{FF2B5EF4-FFF2-40B4-BE49-F238E27FC236}">
                <a16:creationId xmlns:a16="http://schemas.microsoft.com/office/drawing/2014/main" xmlns="" id="{380A2BFD-1794-4338-8BAC-66A30B88D033}"/>
              </a:ext>
            </a:extLst>
          </p:cNvPr>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a:stretch>
            <a:fillRect/>
          </a:stretch>
        </p:blipFill>
        <p:spPr>
          <a:xfrm>
            <a:off x="5690502" y="429941"/>
            <a:ext cx="576000" cy="576000"/>
          </a:xfrm>
        </p:spPr>
      </p:pic>
      <p:pic>
        <p:nvPicPr>
          <p:cNvPr id="12" name="Picture Placeholder 16" descr="Check icon">
            <a:extLst>
              <a:ext uri="{FF2B5EF4-FFF2-40B4-BE49-F238E27FC236}">
                <a16:creationId xmlns:a16="http://schemas.microsoft.com/office/drawing/2014/main" xmlns="" id="{AC1F4E71-E6F8-490B-A9E9-61DC2025EBEE}"/>
              </a:ext>
            </a:extLst>
          </p:cNvPr>
          <p:cNvPicPr>
            <a:picLocks noGrp="1" noChangeAspect="1"/>
          </p:cNvPicPr>
          <p:nvPr>
            <p:ph type="pic" sz="quarter" idx="22"/>
          </p:nvPr>
        </p:nvPicPr>
        <p:blipFill>
          <a:blip r:embed="rId4" cstate="print">
            <a:extLst>
              <a:ext uri="{28A0092B-C50C-407E-A947-70E740481C1C}">
                <a14:useLocalDpi xmlns:a14="http://schemas.microsoft.com/office/drawing/2010/main" val="0"/>
              </a:ext>
            </a:extLst>
          </a:blip>
          <a:srcRect/>
          <a:stretch>
            <a:fillRect/>
          </a:stretch>
        </p:blipFill>
        <p:spPr>
          <a:xfrm>
            <a:off x="5721128" y="2576376"/>
            <a:ext cx="576000" cy="576001"/>
          </a:xfrm>
        </p:spPr>
      </p:pic>
      <p:sp>
        <p:nvSpPr>
          <p:cNvPr id="14" name="object 13" descr="Beige rectangle">
            <a:extLst>
              <a:ext uri="{FF2B5EF4-FFF2-40B4-BE49-F238E27FC236}">
                <a16:creationId xmlns:a16="http://schemas.microsoft.com/office/drawing/2014/main" xmlns="" id="{FEBB8673-0A72-4C5C-8239-7EF600504010}"/>
              </a:ext>
            </a:extLst>
          </p:cNvPr>
          <p:cNvSpPr/>
          <p:nvPr/>
        </p:nvSpPr>
        <p:spPr>
          <a:xfrm flipV="1">
            <a:off x="110100" y="778556"/>
            <a:ext cx="4822508" cy="45719"/>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latin typeface="Georgia" panose="02040502050405020303" pitchFamily="18" charset="0"/>
            </a:endParaRPr>
          </a:p>
        </p:txBody>
      </p:sp>
      <p:pic>
        <p:nvPicPr>
          <p:cNvPr id="16" name="Picture Placeholder 16" descr="Check icon">
            <a:extLst>
              <a:ext uri="{FF2B5EF4-FFF2-40B4-BE49-F238E27FC236}">
                <a16:creationId xmlns:a16="http://schemas.microsoft.com/office/drawing/2014/main" xmlns="" id="{AC1F4E71-E6F8-490B-A9E9-61DC2025EBEE}"/>
              </a:ext>
            </a:extLst>
          </p:cNvPr>
          <p:cNvPicPr>
            <a:picLocks noGrp="1" noChangeAspect="1"/>
          </p:cNvPicPr>
          <p:nvPr>
            <p:ph type="pic" sz="quarter" idx="22"/>
          </p:nvPr>
        </p:nvPicPr>
        <p:blipFill>
          <a:blip r:embed="rId4" cstate="print">
            <a:extLst>
              <a:ext uri="{28A0092B-C50C-407E-A947-70E740481C1C}">
                <a14:useLocalDpi xmlns:a14="http://schemas.microsoft.com/office/drawing/2010/main" val="0"/>
              </a:ext>
            </a:extLst>
          </a:blip>
          <a:srcRect/>
          <a:stretch>
            <a:fillRect/>
          </a:stretch>
        </p:blipFill>
        <p:spPr>
          <a:xfrm>
            <a:off x="5746870" y="4568016"/>
            <a:ext cx="576000" cy="576001"/>
          </a:xfrm>
        </p:spPr>
      </p:pic>
      <p:sp>
        <p:nvSpPr>
          <p:cNvPr id="17" name="Text Placeholder 2">
            <a:extLst>
              <a:ext uri="{FF2B5EF4-FFF2-40B4-BE49-F238E27FC236}">
                <a16:creationId xmlns:a16="http://schemas.microsoft.com/office/drawing/2014/main" xmlns="" id="{18397F9A-0355-4091-BDD7-5C578348C1FB}"/>
              </a:ext>
            </a:extLst>
          </p:cNvPr>
          <p:cNvSpPr>
            <a:spLocks noGrp="1"/>
          </p:cNvSpPr>
          <p:nvPr>
            <p:ph type="body" sz="half" idx="2"/>
          </p:nvPr>
        </p:nvSpPr>
        <p:spPr>
          <a:xfrm>
            <a:off x="6348611" y="2734576"/>
            <a:ext cx="5477349" cy="2121441"/>
          </a:xfrm>
        </p:spPr>
        <p:txBody>
          <a:bodyPr>
            <a:noAutofit/>
          </a:bodyPr>
          <a:lstStyle/>
          <a:p>
            <a:pPr lvl="0"/>
            <a:r>
              <a:rPr lang="en-IN" sz="1400" dirty="0">
                <a:solidFill>
                  <a:schemeClr val="bg1">
                    <a:lumMod val="95000"/>
                  </a:schemeClr>
                </a:solidFill>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rPr>
              <a:t>The system is designed to support multiple functional requirements, including user registration, document management, payment processing, and tax data management. Taxpayers can securely manage their accounts and complete tax-related tasks, while authorities can oversee and maintain the entire tax management ecosystem. By automating manual processes, the system significantly reduces errors and improves operational efficiency.</a:t>
            </a:r>
          </a:p>
          <a:p>
            <a:pPr lvl="0"/>
            <a:endParaRPr lang="en-US" sz="1400" dirty="0">
              <a:solidFill>
                <a:schemeClr val="bg1">
                  <a:lumMod val="95000"/>
                </a:schemeClr>
              </a:solidFill>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endParaRPr>
          </a:p>
          <a:p>
            <a:pPr lvl="0"/>
            <a:r>
              <a:rPr lang="en-IN" sz="1400" dirty="0">
                <a:solidFill>
                  <a:schemeClr val="bg1">
                    <a:lumMod val="95000"/>
                  </a:schemeClr>
                </a:solidFill>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rPr>
              <a:t>In conclusion, the Online Tax Management System is a comprehensive and integrated solution that addresses the needs of both taxpayers and tax authorities. Its advanced features, focus on security, and user-centric design make it an ideal platform to modernize and simplify tax management processes. It aims to build trust, ensure compliance, and improve the overall tax collection experience.</a:t>
            </a:r>
            <a:endParaRPr lang="en-US" sz="1400" dirty="0">
              <a:solidFill>
                <a:schemeClr val="bg1">
                  <a:lumMod val="95000"/>
                </a:schemeClr>
              </a:solidFill>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endParaRPr>
          </a:p>
          <a:p>
            <a:pPr marL="285750" indent="-285750">
              <a:buFont typeface="Wingdings" panose="05000000000000000000" pitchFamily="2" charset="2"/>
              <a:buChar char="v"/>
            </a:pPr>
            <a:endParaRPr lang="en-US" sz="1400" dirty="0">
              <a:solidFill>
                <a:schemeClr val="bg1">
                  <a:lumMod val="95000"/>
                </a:schemeClr>
              </a:solidFill>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endParaRPr>
          </a:p>
          <a:p>
            <a:pPr>
              <a:lnSpc>
                <a:spcPct val="130000"/>
              </a:lnSpc>
              <a:spcBef>
                <a:spcPts val="400"/>
              </a:spcBef>
            </a:pPr>
            <a:endParaRPr lang="en-US" sz="1400" spc="-15" dirty="0">
              <a:solidFill>
                <a:schemeClr val="bg1">
                  <a:lumMod val="95000"/>
                </a:schemeClr>
              </a:solidFill>
              <a:latin typeface="Georgia" panose="02040502050405020303" pitchFamily="18" charset="0"/>
              <a:cs typeface="Times New Roman" panose="02020603050405020304" pitchFamily="18" charset="0"/>
            </a:endParaRPr>
          </a:p>
          <a:p>
            <a:pPr>
              <a:lnSpc>
                <a:spcPct val="110000"/>
              </a:lnSpc>
              <a:spcBef>
                <a:spcPts val="400"/>
              </a:spcBef>
            </a:pPr>
            <a:endParaRPr lang="en-US" sz="1400" spc="-15" dirty="0">
              <a:solidFill>
                <a:schemeClr val="bg1">
                  <a:lumMod val="95000"/>
                </a:schemeClr>
              </a:solidFill>
              <a:latin typeface="Georgia" panose="02040502050405020303" pitchFamily="18" charset="0"/>
              <a:cs typeface="Times New Roman" panose="02020603050405020304" pitchFamily="18"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79619"/>
            <a:ext cx="4789197" cy="4789197"/>
          </a:xfrm>
          <a:prstGeom prst="rect">
            <a:avLst/>
          </a:prstGeom>
        </p:spPr>
      </p:pic>
    </p:spTree>
    <p:extLst>
      <p:ext uri="{BB962C8B-B14F-4D97-AF65-F5344CB8AC3E}">
        <p14:creationId xmlns:p14="http://schemas.microsoft.com/office/powerpoint/2010/main" val="9255554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rotWithShape="1">
          <a:blip r:embed="rId4" cstate="print">
            <a:extLst>
              <a:ext uri="{28A0092B-C50C-407E-A947-70E740481C1C}">
                <a14:useLocalDpi xmlns:a14="http://schemas.microsoft.com/office/drawing/2010/main" val="0"/>
              </a:ext>
            </a:extLst>
          </a:blip>
          <a:srcRect/>
          <a:stretch/>
        </p:blipFill>
        <p:spPr>
          <a:xfrm>
            <a:off x="0" y="637827"/>
            <a:ext cx="5535071" cy="5821251"/>
          </a:xfrm>
        </p:spPr>
      </p:pic>
      <p:sp>
        <p:nvSpPr>
          <p:cNvPr id="16" name="object 3" descr="Beige rectangle">
            <a:extLst>
              <a:ext uri="{FF2B5EF4-FFF2-40B4-BE49-F238E27FC236}">
                <a16:creationId xmlns:a16="http://schemas.microsoft.com/office/drawing/2014/main" xmlns="" id="{C6CF32E2-A869-4259-A659-5EEE6BDA3B59}"/>
              </a:ext>
            </a:extLst>
          </p:cNvPr>
          <p:cNvSpPr/>
          <p:nvPr/>
        </p:nvSpPr>
        <p:spPr>
          <a:xfrm>
            <a:off x="8140632" y="637827"/>
            <a:ext cx="4051368" cy="5913017"/>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14" name="Oval 13" descr="Beige oval">
            <a:extLst>
              <a:ext uri="{FF2B5EF4-FFF2-40B4-BE49-F238E27FC236}">
                <a16:creationId xmlns:a16="http://schemas.microsoft.com/office/drawing/2014/main" xmlns=""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a16="http://schemas.microsoft.com/office/drawing/2014/main" xmlns="" id="{882E2F92-EB16-4B55-B49A-3C6AB7B2BF30}"/>
              </a:ext>
            </a:extLst>
          </p:cNvPr>
          <p:cNvSpPr/>
          <p:nvPr/>
        </p:nvSpPr>
        <p:spPr>
          <a:xfrm>
            <a:off x="6377462" y="1031840"/>
            <a:ext cx="5184775" cy="5184775"/>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3" name="Title 2">
            <a:extLst>
              <a:ext uri="{FF2B5EF4-FFF2-40B4-BE49-F238E27FC236}">
                <a16:creationId xmlns:a16="http://schemas.microsoft.com/office/drawing/2014/main" xmlns="" id="{302303BC-9A39-470F-8733-A268BC16B299}"/>
              </a:ext>
            </a:extLst>
          </p:cNvPr>
          <p:cNvSpPr>
            <a:spLocks noGrp="1"/>
          </p:cNvSpPr>
          <p:nvPr>
            <p:ph type="title"/>
          </p:nvPr>
        </p:nvSpPr>
        <p:spPr>
          <a:xfrm>
            <a:off x="6499505" y="1134211"/>
            <a:ext cx="4770591" cy="646604"/>
          </a:xfrm>
        </p:spPr>
        <p:txBody>
          <a:bodyPr>
            <a:normAutofit/>
          </a:bodyPr>
          <a:lstStyle/>
          <a:p>
            <a:r>
              <a:rPr lang="en-US" sz="3000" dirty="0">
                <a:solidFill>
                  <a:schemeClr val="bg1"/>
                </a:solidFill>
              </a:rPr>
              <a:t>SERVICES WE OFFER</a:t>
            </a:r>
          </a:p>
        </p:txBody>
      </p:sp>
      <p:sp>
        <p:nvSpPr>
          <p:cNvPr id="4" name="Text Placeholder 3">
            <a:extLst>
              <a:ext uri="{FF2B5EF4-FFF2-40B4-BE49-F238E27FC236}">
                <a16:creationId xmlns:a16="http://schemas.microsoft.com/office/drawing/2014/main" xmlns="" id="{23C936ED-4D5A-4897-BFCD-65082B328E0D}"/>
              </a:ext>
            </a:extLst>
          </p:cNvPr>
          <p:cNvSpPr>
            <a:spLocks noGrp="1"/>
          </p:cNvSpPr>
          <p:nvPr>
            <p:ph type="body" sz="half" idx="2"/>
          </p:nvPr>
        </p:nvSpPr>
        <p:spPr>
          <a:xfrm>
            <a:off x="7119084" y="1998774"/>
            <a:ext cx="4057961" cy="453090"/>
          </a:xfrm>
        </p:spPr>
        <p:txBody>
          <a:bodyPr/>
          <a:lstStyle/>
          <a:p>
            <a:r>
              <a:rPr lang="en-US" b="1" dirty="0" smtClean="0">
                <a:latin typeface="Book Antiqua" panose="02040602050305030304" pitchFamily="18" charset="0"/>
              </a:rPr>
              <a:t> Smart Tax Applications</a:t>
            </a:r>
            <a:endParaRPr lang="en-US" b="1"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xmlns="" id="{77C2D5CA-E2DA-4224-B2BC-C872D2EF6596}"/>
              </a:ext>
            </a:extLst>
          </p:cNvPr>
          <p:cNvSpPr>
            <a:spLocks noGrp="1"/>
          </p:cNvSpPr>
          <p:nvPr>
            <p:ph type="sldNum" sz="quarter" idx="12"/>
          </p:nvPr>
        </p:nvSpPr>
        <p:spPr/>
        <p:txBody>
          <a:bodyPr/>
          <a:lstStyle/>
          <a:p>
            <a:fld id="{82EE24B5-652C-4DB5-B7C3-B5BBEC1280B1}" type="slidenum">
              <a:rPr lang="en-US" smtClean="0"/>
              <a:t>7</a:t>
            </a:fld>
            <a:endParaRPr lang="en-US" dirty="0"/>
          </a:p>
        </p:txBody>
      </p:sp>
      <p:pic>
        <p:nvPicPr>
          <p:cNvPr id="28" name="Picture Placeholder 27" descr="Check icon">
            <a:extLst>
              <a:ext uri="{FF2B5EF4-FFF2-40B4-BE49-F238E27FC236}">
                <a16:creationId xmlns:a16="http://schemas.microsoft.com/office/drawing/2014/main" xmlns="" id="{3CDD98F8-113E-4FB2-A33D-039AFCD9C225}"/>
              </a:ext>
            </a:extLst>
          </p:cNvPr>
          <p:cNvPicPr>
            <a:picLocks noGrp="1" noChangeAspect="1"/>
          </p:cNvPicPr>
          <p:nvPr>
            <p:ph type="pic" sz="quarter" idx="19"/>
          </p:nvPr>
        </p:nvPicPr>
        <p:blipFill>
          <a:blip r:embed="rId5" cstate="print">
            <a:extLst>
              <a:ext uri="{28A0092B-C50C-407E-A947-70E740481C1C}">
                <a14:useLocalDpi xmlns:a14="http://schemas.microsoft.com/office/drawing/2010/main" val="0"/>
              </a:ext>
            </a:extLst>
          </a:blip>
          <a:srcRect/>
          <a:stretch>
            <a:fillRect/>
          </a:stretch>
        </p:blipFill>
        <p:spPr>
          <a:xfrm>
            <a:off x="6741167" y="1942880"/>
            <a:ext cx="525014" cy="525014"/>
          </a:xfrm>
        </p:spPr>
      </p:pic>
      <p:pic>
        <p:nvPicPr>
          <p:cNvPr id="30" name="Picture Placeholder 29" descr="Check icon">
            <a:extLst>
              <a:ext uri="{FF2B5EF4-FFF2-40B4-BE49-F238E27FC236}">
                <a16:creationId xmlns:a16="http://schemas.microsoft.com/office/drawing/2014/main" xmlns="" id="{3CFFE792-5644-4DB8-9A25-D855F9B155E1}"/>
              </a:ext>
            </a:extLst>
          </p:cNvPr>
          <p:cNvPicPr>
            <a:picLocks noGrp="1" noChangeAspect="1"/>
          </p:cNvPicPr>
          <p:nvPr>
            <p:ph type="pic" sz="quarter" idx="22"/>
          </p:nvPr>
        </p:nvPicPr>
        <p:blipFill>
          <a:blip r:embed="rId5" cstate="print">
            <a:extLst>
              <a:ext uri="{28A0092B-C50C-407E-A947-70E740481C1C}">
                <a14:useLocalDpi xmlns:a14="http://schemas.microsoft.com/office/drawing/2010/main" val="0"/>
              </a:ext>
            </a:extLst>
          </a:blip>
          <a:srcRect/>
          <a:stretch>
            <a:fillRect/>
          </a:stretch>
        </p:blipFill>
        <p:spPr>
          <a:xfrm>
            <a:off x="6728966" y="5402166"/>
            <a:ext cx="591541" cy="591540"/>
          </a:xfrm>
        </p:spPr>
      </p:pic>
      <p:sp>
        <p:nvSpPr>
          <p:cNvPr id="18" name="Text Placeholder 17">
            <a:extLst>
              <a:ext uri="{FF2B5EF4-FFF2-40B4-BE49-F238E27FC236}">
                <a16:creationId xmlns:a16="http://schemas.microsoft.com/office/drawing/2014/main" xmlns="" id="{C3A22FC4-1B49-46F9-A55E-33AACF2DEBBB}"/>
              </a:ext>
            </a:extLst>
          </p:cNvPr>
          <p:cNvSpPr>
            <a:spLocks noGrp="1"/>
          </p:cNvSpPr>
          <p:nvPr>
            <p:ph type="body" sz="half" idx="23"/>
          </p:nvPr>
        </p:nvSpPr>
        <p:spPr>
          <a:xfrm>
            <a:off x="7119084" y="2481070"/>
            <a:ext cx="4057961" cy="472239"/>
          </a:xfrm>
        </p:spPr>
        <p:txBody>
          <a:bodyPr/>
          <a:lstStyle/>
          <a:p>
            <a:r>
              <a:rPr lang="en-US" b="1" dirty="0" smtClean="0">
                <a:latin typeface="Book Antiqua" panose="02040602050305030304" pitchFamily="18" charset="0"/>
              </a:rPr>
              <a:t> Efficient Document Processing</a:t>
            </a:r>
            <a:endParaRPr lang="en-US" b="1" dirty="0">
              <a:latin typeface="Book Antiqua" panose="02040602050305030304" pitchFamily="18" charset="0"/>
            </a:endParaRPr>
          </a:p>
        </p:txBody>
      </p:sp>
      <p:pic>
        <p:nvPicPr>
          <p:cNvPr id="32" name="Picture Placeholder 31" descr="Check icon">
            <a:extLst>
              <a:ext uri="{FF2B5EF4-FFF2-40B4-BE49-F238E27FC236}">
                <a16:creationId xmlns:a16="http://schemas.microsoft.com/office/drawing/2014/main" xmlns="" id="{A80E0D18-9ED0-4449-BE73-35CBF01D1A4D}"/>
              </a:ext>
            </a:extLst>
          </p:cNvPr>
          <p:cNvPicPr>
            <a:picLocks noGrp="1" noChangeAspect="1"/>
          </p:cNvPicPr>
          <p:nvPr>
            <p:ph type="pic" sz="quarter" idx="24"/>
          </p:nvPr>
        </p:nvPicPr>
        <p:blipFill>
          <a:blip r:embed="rId5" cstate="print">
            <a:extLst>
              <a:ext uri="{28A0092B-C50C-407E-A947-70E740481C1C}">
                <a14:useLocalDpi xmlns:a14="http://schemas.microsoft.com/office/drawing/2010/main" val="0"/>
              </a:ext>
            </a:extLst>
          </a:blip>
          <a:srcRect/>
          <a:stretch>
            <a:fillRect/>
          </a:stretch>
        </p:blipFill>
        <p:spPr>
          <a:xfrm>
            <a:off x="6760084" y="2440934"/>
            <a:ext cx="525155" cy="525154"/>
          </a:xfrm>
        </p:spPr>
      </p:pic>
      <p:sp>
        <p:nvSpPr>
          <p:cNvPr id="20" name="Text Placeholder 19">
            <a:extLst>
              <a:ext uri="{FF2B5EF4-FFF2-40B4-BE49-F238E27FC236}">
                <a16:creationId xmlns:a16="http://schemas.microsoft.com/office/drawing/2014/main" xmlns="" id="{53C06E93-5E4C-46CA-9FB4-1640A2DC1748}"/>
              </a:ext>
            </a:extLst>
          </p:cNvPr>
          <p:cNvSpPr>
            <a:spLocks noGrp="1"/>
          </p:cNvSpPr>
          <p:nvPr>
            <p:ph type="body" sz="half" idx="25"/>
          </p:nvPr>
        </p:nvSpPr>
        <p:spPr>
          <a:xfrm>
            <a:off x="7119084" y="2955978"/>
            <a:ext cx="4057961" cy="402241"/>
          </a:xfrm>
        </p:spPr>
        <p:txBody>
          <a:bodyPr/>
          <a:lstStyle/>
          <a:p>
            <a:r>
              <a:rPr lang="en-US" b="1" dirty="0" smtClean="0">
                <a:latin typeface="Book Antiqua" panose="02040602050305030304" pitchFamily="18" charset="0"/>
              </a:rPr>
              <a:t>  Automated Tax Calculation</a:t>
            </a:r>
          </a:p>
          <a:p>
            <a:endParaRPr lang="en-US" b="1" dirty="0">
              <a:latin typeface="Book Antiqua" panose="02040602050305030304" pitchFamily="18" charset="0"/>
            </a:endParaRPr>
          </a:p>
        </p:txBody>
      </p:sp>
      <p:sp>
        <p:nvSpPr>
          <p:cNvPr id="15" name="object 27" descr="Beige rectangle">
            <a:extLst>
              <a:ext uri="{FF2B5EF4-FFF2-40B4-BE49-F238E27FC236}">
                <a16:creationId xmlns:a16="http://schemas.microsoft.com/office/drawing/2014/main" xmlns="" id="{C5B67D68-F2A3-48A2-B2A0-C9DF8BA55D80}"/>
              </a:ext>
            </a:extLst>
          </p:cNvPr>
          <p:cNvSpPr/>
          <p:nvPr/>
        </p:nvSpPr>
        <p:spPr>
          <a:xfrm flipV="1">
            <a:off x="6553894" y="1591410"/>
            <a:ext cx="40320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pic>
        <p:nvPicPr>
          <p:cNvPr id="17" name="Picture Placeholder 31" descr="Check icon">
            <a:extLst>
              <a:ext uri="{FF2B5EF4-FFF2-40B4-BE49-F238E27FC236}">
                <a16:creationId xmlns:a16="http://schemas.microsoft.com/office/drawing/2014/main" xmlns="" id="{A80E0D18-9ED0-4449-BE73-35CBF01D1A4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705639" y="4382545"/>
            <a:ext cx="601202" cy="601201"/>
          </a:xfrm>
          <a:prstGeom prst="rect">
            <a:avLst/>
          </a:prstGeom>
        </p:spPr>
      </p:pic>
      <p:pic>
        <p:nvPicPr>
          <p:cNvPr id="19" name="Picture Placeholder 31" descr="Check icon">
            <a:extLst>
              <a:ext uri="{FF2B5EF4-FFF2-40B4-BE49-F238E27FC236}">
                <a16:creationId xmlns:a16="http://schemas.microsoft.com/office/drawing/2014/main" xmlns="" id="{A80E0D18-9ED0-4449-BE73-35CBF01D1A4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698263" y="4886188"/>
            <a:ext cx="639035" cy="639034"/>
          </a:xfrm>
          <a:prstGeom prst="rect">
            <a:avLst/>
          </a:prstGeom>
        </p:spPr>
      </p:pic>
      <p:pic>
        <p:nvPicPr>
          <p:cNvPr id="21" name="Picture Placeholder 31" descr="Check icon">
            <a:extLst>
              <a:ext uri="{FF2B5EF4-FFF2-40B4-BE49-F238E27FC236}">
                <a16:creationId xmlns:a16="http://schemas.microsoft.com/office/drawing/2014/main" xmlns="" id="{A80E0D18-9ED0-4449-BE73-35CBF01D1A4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746693" y="3909151"/>
            <a:ext cx="538157" cy="538156"/>
          </a:xfrm>
          <a:prstGeom prst="rect">
            <a:avLst/>
          </a:prstGeom>
        </p:spPr>
      </p:pic>
      <p:sp>
        <p:nvSpPr>
          <p:cNvPr id="23" name="Text Placeholder 19">
            <a:extLst>
              <a:ext uri="{FF2B5EF4-FFF2-40B4-BE49-F238E27FC236}">
                <a16:creationId xmlns:a16="http://schemas.microsoft.com/office/drawing/2014/main" xmlns="" id="{53C06E93-5E4C-46CA-9FB4-1640A2DC1748}"/>
              </a:ext>
            </a:extLst>
          </p:cNvPr>
          <p:cNvSpPr txBox="1">
            <a:spLocks/>
          </p:cNvSpPr>
          <p:nvPr/>
        </p:nvSpPr>
        <p:spPr>
          <a:xfrm>
            <a:off x="7212135" y="3954335"/>
            <a:ext cx="4057961" cy="40224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2">
                    <a:lumMod val="20000"/>
                    <a:lumOff val="8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b="1" dirty="0" smtClean="0">
                <a:latin typeface="Book Antiqua" panose="02040602050305030304" pitchFamily="18" charset="0"/>
              </a:rPr>
              <a:t> Secure Payment</a:t>
            </a:r>
            <a:endParaRPr lang="en-US" b="1" dirty="0">
              <a:latin typeface="Book Antiqua" panose="02040602050305030304" pitchFamily="18" charset="0"/>
            </a:endParaRPr>
          </a:p>
        </p:txBody>
      </p:sp>
      <p:sp>
        <p:nvSpPr>
          <p:cNvPr id="24" name="Text Placeholder 19">
            <a:extLst>
              <a:ext uri="{FF2B5EF4-FFF2-40B4-BE49-F238E27FC236}">
                <a16:creationId xmlns:a16="http://schemas.microsoft.com/office/drawing/2014/main" xmlns="" id="{53C06E93-5E4C-46CA-9FB4-1640A2DC1748}"/>
              </a:ext>
            </a:extLst>
          </p:cNvPr>
          <p:cNvSpPr txBox="1">
            <a:spLocks/>
          </p:cNvSpPr>
          <p:nvPr/>
        </p:nvSpPr>
        <p:spPr>
          <a:xfrm>
            <a:off x="7190710" y="5496816"/>
            <a:ext cx="4057961" cy="40224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2">
                    <a:lumMod val="20000"/>
                    <a:lumOff val="8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b="1" dirty="0" smtClean="0">
                <a:latin typeface="Book Antiqua" panose="02040602050305030304" pitchFamily="18" charset="0"/>
              </a:rPr>
              <a:t>  Admin Control Hub</a:t>
            </a:r>
            <a:endParaRPr lang="en-US" b="1" dirty="0">
              <a:latin typeface="Book Antiqua" panose="02040602050305030304" pitchFamily="18" charset="0"/>
            </a:endParaRPr>
          </a:p>
        </p:txBody>
      </p:sp>
      <p:sp>
        <p:nvSpPr>
          <p:cNvPr id="25" name="Text Placeholder 19">
            <a:extLst>
              <a:ext uri="{FF2B5EF4-FFF2-40B4-BE49-F238E27FC236}">
                <a16:creationId xmlns:a16="http://schemas.microsoft.com/office/drawing/2014/main" xmlns="" id="{53C06E93-5E4C-46CA-9FB4-1640A2DC1748}"/>
              </a:ext>
            </a:extLst>
          </p:cNvPr>
          <p:cNvSpPr txBox="1">
            <a:spLocks/>
          </p:cNvSpPr>
          <p:nvPr/>
        </p:nvSpPr>
        <p:spPr>
          <a:xfrm>
            <a:off x="7212135" y="4428070"/>
            <a:ext cx="4057961" cy="40224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2">
                    <a:lumMod val="20000"/>
                    <a:lumOff val="8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b="1" dirty="0" smtClean="0">
                <a:latin typeface="Book Antiqua" panose="02040602050305030304" pitchFamily="18" charset="0"/>
              </a:rPr>
              <a:t>  Real Time Custom Notifications</a:t>
            </a:r>
            <a:endParaRPr lang="en-US" b="1" dirty="0">
              <a:latin typeface="Book Antiqua" panose="02040602050305030304" pitchFamily="18" charset="0"/>
            </a:endParaRPr>
          </a:p>
        </p:txBody>
      </p:sp>
      <p:sp>
        <p:nvSpPr>
          <p:cNvPr id="27" name="Text Placeholder 19">
            <a:extLst>
              <a:ext uri="{FF2B5EF4-FFF2-40B4-BE49-F238E27FC236}">
                <a16:creationId xmlns:a16="http://schemas.microsoft.com/office/drawing/2014/main" xmlns="" id="{53C06E93-5E4C-46CA-9FB4-1640A2DC1748}"/>
              </a:ext>
            </a:extLst>
          </p:cNvPr>
          <p:cNvSpPr txBox="1">
            <a:spLocks/>
          </p:cNvSpPr>
          <p:nvPr/>
        </p:nvSpPr>
        <p:spPr>
          <a:xfrm>
            <a:off x="7190710" y="4966914"/>
            <a:ext cx="4057961" cy="40224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2">
                    <a:lumMod val="20000"/>
                    <a:lumOff val="8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b="1" dirty="0" smtClean="0">
                <a:latin typeface="Book Antiqua" panose="02040602050305030304" pitchFamily="18" charset="0"/>
              </a:rPr>
              <a:t>  Automated Reminders</a:t>
            </a:r>
            <a:endParaRPr lang="en-US" b="1" dirty="0">
              <a:latin typeface="Book Antiqua" panose="02040602050305030304" pitchFamily="18" charset="0"/>
            </a:endParaRPr>
          </a:p>
        </p:txBody>
      </p:sp>
      <p:pic>
        <p:nvPicPr>
          <p:cNvPr id="31" name="Picture Placeholder 27" descr="Check icon">
            <a:extLst>
              <a:ext uri="{FF2B5EF4-FFF2-40B4-BE49-F238E27FC236}">
                <a16:creationId xmlns:a16="http://schemas.microsoft.com/office/drawing/2014/main" xmlns="" id="{3CDD98F8-113E-4FB2-A33D-039AFCD9C22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751740" y="2969808"/>
            <a:ext cx="525014" cy="525014"/>
          </a:xfrm>
          <a:prstGeom prst="rect">
            <a:avLst/>
          </a:prstGeom>
        </p:spPr>
      </p:pic>
      <p:pic>
        <p:nvPicPr>
          <p:cNvPr id="26" name="Picture Placeholder 27" descr="Check icon">
            <a:extLst>
              <a:ext uri="{FF2B5EF4-FFF2-40B4-BE49-F238E27FC236}">
                <a16:creationId xmlns:a16="http://schemas.microsoft.com/office/drawing/2014/main" xmlns="" id="{3CDD98F8-113E-4FB2-A33D-039AFCD9C22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751740" y="3434484"/>
            <a:ext cx="525014" cy="525014"/>
          </a:xfrm>
          <a:prstGeom prst="rect">
            <a:avLst/>
          </a:prstGeom>
        </p:spPr>
      </p:pic>
      <p:sp>
        <p:nvSpPr>
          <p:cNvPr id="2" name="TextBox 1"/>
          <p:cNvSpPr txBox="1"/>
          <p:nvPr/>
        </p:nvSpPr>
        <p:spPr>
          <a:xfrm>
            <a:off x="7174338" y="3423112"/>
            <a:ext cx="3591021" cy="400110"/>
          </a:xfrm>
          <a:prstGeom prst="rect">
            <a:avLst/>
          </a:prstGeom>
          <a:noFill/>
        </p:spPr>
        <p:txBody>
          <a:bodyPr wrap="square" rtlCol="0">
            <a:spAutoFit/>
          </a:bodyPr>
          <a:lstStyle/>
          <a:p>
            <a:r>
              <a:rPr lang="en-US" sz="2000" b="1" dirty="0" smtClean="0">
                <a:solidFill>
                  <a:schemeClr val="bg2">
                    <a:lumMod val="20000"/>
                    <a:lumOff val="80000"/>
                  </a:schemeClr>
                </a:solidFill>
                <a:latin typeface="Book Antiqua" panose="02040602050305030304" pitchFamily="18" charset="0"/>
              </a:rPr>
              <a:t> Insightful Reporting</a:t>
            </a:r>
            <a:endParaRPr lang="en-US" sz="2000" b="1" dirty="0">
              <a:solidFill>
                <a:schemeClr val="bg2">
                  <a:lumMod val="20000"/>
                  <a:lumOff val="80000"/>
                </a:schemeClr>
              </a:solidFill>
              <a:latin typeface="Book Antiqua" panose="02040602050305030304" pitchFamily="18" charset="0"/>
            </a:endParaRPr>
          </a:p>
        </p:txBody>
      </p:sp>
    </p:spTree>
    <p:extLst>
      <p:ext uri="{BB962C8B-B14F-4D97-AF65-F5344CB8AC3E}">
        <p14:creationId xmlns:p14="http://schemas.microsoft.com/office/powerpoint/2010/main" val="28240399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74140CF4-2DAA-4239-BB77-274BDD82AB49}"/>
              </a:ext>
            </a:extLst>
          </p:cNvPr>
          <p:cNvSpPr>
            <a:spLocks noGrp="1"/>
          </p:cNvSpPr>
          <p:nvPr>
            <p:ph type="sldNum" sz="quarter" idx="12"/>
          </p:nvPr>
        </p:nvSpPr>
        <p:spPr/>
        <p:txBody>
          <a:bodyPr/>
          <a:lstStyle/>
          <a:p>
            <a:fld id="{82EE24B5-652C-4DB5-B7C3-B5BBEC1280B1}" type="slidenum">
              <a:rPr lang="en-US" smtClean="0"/>
              <a:t>8</a:t>
            </a:fld>
            <a:endParaRPr lang="en-US" dirty="0"/>
          </a:p>
        </p:txBody>
      </p:sp>
      <p:sp>
        <p:nvSpPr>
          <p:cNvPr id="14" name="object 27" descr="Beige rectangle">
            <a:extLst>
              <a:ext uri="{FF2B5EF4-FFF2-40B4-BE49-F238E27FC236}">
                <a16:creationId xmlns:a16="http://schemas.microsoft.com/office/drawing/2014/main" xmlns="" id="{7F820741-8871-4D59-8ED1-466FEFD2AF94}"/>
              </a:ext>
            </a:extLst>
          </p:cNvPr>
          <p:cNvSpPr/>
          <p:nvPr/>
        </p:nvSpPr>
        <p:spPr>
          <a:xfrm flipV="1">
            <a:off x="269987" y="653260"/>
            <a:ext cx="5543957" cy="126806"/>
          </a:xfrm>
          <a:custGeom>
            <a:avLst/>
            <a:gdLst/>
            <a:ahLst/>
            <a:cxnLst/>
            <a:rect l="l" t="t" r="r" b="b"/>
            <a:pathLst>
              <a:path w="2501265">
                <a:moveTo>
                  <a:pt x="0" y="0"/>
                </a:moveTo>
                <a:lnTo>
                  <a:pt x="2500883" y="0"/>
                </a:lnTo>
              </a:path>
            </a:pathLst>
          </a:custGeom>
          <a:ln w="54863">
            <a:solidFill>
              <a:schemeClr val="accent5">
                <a:lumMod val="60000"/>
                <a:lumOff val="40000"/>
              </a:schemeClr>
            </a:solidFill>
          </a:ln>
        </p:spPr>
        <p:txBody>
          <a:bodyPr wrap="square" lIns="0" tIns="0" rIns="0" bIns="0" rtlCol="0"/>
          <a:lstStyle/>
          <a:p>
            <a:endParaRPr lang="en-US" b="1" dirty="0">
              <a:ln w="22225">
                <a:solidFill>
                  <a:schemeClr val="accent3">
                    <a:lumMod val="75000"/>
                    <a:lumOff val="25000"/>
                  </a:schemeClr>
                </a:solidFill>
                <a:prstDash val="solid"/>
              </a:ln>
              <a:solidFill>
                <a:schemeClr val="accent2">
                  <a:lumMod val="40000"/>
                  <a:lumOff val="60000"/>
                </a:schemeClr>
              </a:solidFill>
            </a:endParaRPr>
          </a:p>
        </p:txBody>
      </p:sp>
      <p:sp>
        <p:nvSpPr>
          <p:cNvPr id="16" name="object 6" descr="Blue rectangle">
            <a:extLst>
              <a:ext uri="{FF2B5EF4-FFF2-40B4-BE49-F238E27FC236}">
                <a16:creationId xmlns:a16="http://schemas.microsoft.com/office/drawing/2014/main" xmlns="" id="{7F009843-AFA3-44E8-B7D5-3F39B363C92E}"/>
              </a:ext>
            </a:extLst>
          </p:cNvPr>
          <p:cNvSpPr/>
          <p:nvPr/>
        </p:nvSpPr>
        <p:spPr>
          <a:xfrm>
            <a:off x="0" y="940600"/>
            <a:ext cx="6391177" cy="591739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8" name="Text Placeholder 3">
            <a:extLst>
              <a:ext uri="{FF2B5EF4-FFF2-40B4-BE49-F238E27FC236}">
                <a16:creationId xmlns:a16="http://schemas.microsoft.com/office/drawing/2014/main" xmlns="" id="{FC6730AE-386B-426F-9F29-221DCC5F714D}"/>
              </a:ext>
            </a:extLst>
          </p:cNvPr>
          <p:cNvSpPr txBox="1">
            <a:spLocks/>
          </p:cNvSpPr>
          <p:nvPr/>
        </p:nvSpPr>
        <p:spPr>
          <a:xfrm>
            <a:off x="107258" y="993355"/>
            <a:ext cx="6176660" cy="544589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sz="2000" b="1" i="1" dirty="0" smtClean="0">
                <a:solidFill>
                  <a:schemeClr val="accent5">
                    <a:lumMod val="60000"/>
                    <a:lumOff val="40000"/>
                  </a:schemeClr>
                </a:solidFill>
                <a:latin typeface="Georgia" panose="02040502050405020303" pitchFamily="18" charset="0"/>
              </a:rPr>
              <a:t>    FR01</a:t>
            </a:r>
            <a:r>
              <a:rPr lang="en-US" sz="2000" b="1" i="1" dirty="0">
                <a:solidFill>
                  <a:schemeClr val="accent5">
                    <a:lumMod val="60000"/>
                    <a:lumOff val="40000"/>
                  </a:schemeClr>
                </a:solidFill>
                <a:latin typeface="Georgia" panose="02040502050405020303" pitchFamily="18" charset="0"/>
              </a:rPr>
              <a:t>: User Registration</a:t>
            </a:r>
            <a:r>
              <a:rPr lang="en-US" sz="2000" b="1" i="1" dirty="0" smtClean="0">
                <a:solidFill>
                  <a:schemeClr val="accent5">
                    <a:lumMod val="60000"/>
                    <a:lumOff val="40000"/>
                  </a:schemeClr>
                </a:solidFill>
                <a:latin typeface="Georgia" panose="02040502050405020303" pitchFamily="18" charset="0"/>
              </a:rPr>
              <a:t>:                                                                                    </a:t>
            </a:r>
            <a:endParaRPr lang="en-GB" sz="2000" b="1" i="1" dirty="0">
              <a:solidFill>
                <a:schemeClr val="accent5">
                  <a:lumMod val="60000"/>
                  <a:lumOff val="40000"/>
                </a:schemeClr>
              </a:solidFill>
              <a:latin typeface="Georgia" panose="02040502050405020303" pitchFamily="18" charset="0"/>
            </a:endParaRPr>
          </a:p>
          <a:p>
            <a:pPr marL="0" indent="0">
              <a:buNone/>
            </a:pPr>
            <a:r>
              <a:rPr lang="en-US" sz="1400" b="1" dirty="0" smtClean="0">
                <a:solidFill>
                  <a:schemeClr val="bg1">
                    <a:lumMod val="95000"/>
                  </a:schemeClr>
                </a:solidFill>
                <a:latin typeface="Georgia" panose="02040502050405020303" pitchFamily="18" charset="0"/>
              </a:rPr>
              <a:t>    All</a:t>
            </a:r>
            <a:r>
              <a:rPr lang="en-US" sz="1400" dirty="0" smtClean="0">
                <a:solidFill>
                  <a:schemeClr val="bg1">
                    <a:lumMod val="95000"/>
                  </a:schemeClr>
                </a:solidFill>
                <a:latin typeface="Georgia" panose="02040502050405020303" pitchFamily="18" charset="0"/>
              </a:rPr>
              <a:t> </a:t>
            </a:r>
            <a:r>
              <a:rPr lang="en-US" sz="1400" dirty="0">
                <a:solidFill>
                  <a:schemeClr val="bg1">
                    <a:lumMod val="95000"/>
                  </a:schemeClr>
                </a:solidFill>
                <a:latin typeface="Georgia" panose="02040502050405020303" pitchFamily="18" charset="0"/>
              </a:rPr>
              <a:t>users should</a:t>
            </a:r>
            <a:r>
              <a:rPr lang="en-US" sz="1400" b="1" dirty="0">
                <a:solidFill>
                  <a:schemeClr val="bg1">
                    <a:lumMod val="95000"/>
                  </a:schemeClr>
                </a:solidFill>
                <a:latin typeface="Georgia" panose="02040502050405020303" pitchFamily="18" charset="0"/>
              </a:rPr>
              <a:t> e</a:t>
            </a:r>
            <a:r>
              <a:rPr lang="en-US" sz="1400" dirty="0">
                <a:solidFill>
                  <a:schemeClr val="bg1">
                    <a:lumMod val="95000"/>
                  </a:schemeClr>
                </a:solidFill>
                <a:latin typeface="Georgia" panose="02040502050405020303" pitchFamily="18" charset="0"/>
              </a:rPr>
              <a:t>nter a username first and last </a:t>
            </a:r>
            <a:r>
              <a:rPr lang="en-US" sz="1400" dirty="0" smtClean="0">
                <a:solidFill>
                  <a:schemeClr val="bg1">
                    <a:lumMod val="95000"/>
                  </a:schemeClr>
                </a:solidFill>
                <a:latin typeface="Georgia" panose="02040502050405020303" pitchFamily="18" charset="0"/>
              </a:rPr>
              <a:t>    </a:t>
            </a:r>
          </a:p>
          <a:p>
            <a:pPr marL="0" indent="0">
              <a:buNone/>
            </a:pPr>
            <a:r>
              <a:rPr lang="en-US" sz="1400" dirty="0" smtClean="0">
                <a:solidFill>
                  <a:schemeClr val="bg1">
                    <a:lumMod val="95000"/>
                  </a:schemeClr>
                </a:solidFill>
                <a:latin typeface="Georgia" panose="02040502050405020303" pitchFamily="18" charset="0"/>
              </a:rPr>
              <a:t>    name and password, email address etc. for signup.</a:t>
            </a:r>
          </a:p>
          <a:p>
            <a:pPr marL="0" indent="0">
              <a:buNone/>
            </a:pPr>
            <a:endParaRPr lang="en-US" sz="1400" dirty="0" smtClean="0">
              <a:solidFill>
                <a:schemeClr val="bg1">
                  <a:lumMod val="95000"/>
                </a:schemeClr>
              </a:solidFill>
              <a:latin typeface="Georgia" panose="02040502050405020303" pitchFamily="18" charset="0"/>
            </a:endParaRPr>
          </a:p>
          <a:p>
            <a:pPr marL="0" indent="0">
              <a:buNone/>
            </a:pPr>
            <a:r>
              <a:rPr lang="en-US" sz="2000" i="1" dirty="0" smtClean="0">
                <a:solidFill>
                  <a:schemeClr val="accent5">
                    <a:lumMod val="60000"/>
                    <a:lumOff val="40000"/>
                  </a:schemeClr>
                </a:solidFill>
                <a:latin typeface="Georgia" panose="02040502050405020303" pitchFamily="18" charset="0"/>
              </a:rPr>
              <a:t>    </a:t>
            </a:r>
            <a:r>
              <a:rPr lang="en-US" sz="2000" b="1" i="1" dirty="0" smtClean="0">
                <a:solidFill>
                  <a:schemeClr val="accent5">
                    <a:lumMod val="60000"/>
                    <a:lumOff val="40000"/>
                  </a:schemeClr>
                </a:solidFill>
                <a:latin typeface="Georgia" panose="02040502050405020303" pitchFamily="18" charset="0"/>
              </a:rPr>
              <a:t>FR02</a:t>
            </a:r>
            <a:r>
              <a:rPr lang="en-US" sz="2000" b="1" i="1" dirty="0">
                <a:solidFill>
                  <a:schemeClr val="accent5">
                    <a:lumMod val="60000"/>
                    <a:lumOff val="40000"/>
                  </a:schemeClr>
                </a:solidFill>
                <a:latin typeface="Georgia" panose="02040502050405020303" pitchFamily="18" charset="0"/>
              </a:rPr>
              <a:t>: Tax Data Entry and Management:-</a:t>
            </a:r>
            <a:endParaRPr lang="en-US" sz="2000" i="1" dirty="0">
              <a:solidFill>
                <a:schemeClr val="accent5">
                  <a:lumMod val="60000"/>
                  <a:lumOff val="40000"/>
                </a:schemeClr>
              </a:solidFill>
              <a:latin typeface="Georgia" panose="02040502050405020303" pitchFamily="18" charset="0"/>
            </a:endParaRPr>
          </a:p>
          <a:p>
            <a:pPr marL="0" indent="0">
              <a:buNone/>
            </a:pPr>
            <a:r>
              <a:rPr lang="en-US" sz="1400" dirty="0" smtClean="0">
                <a:solidFill>
                  <a:schemeClr val="bg1">
                    <a:lumMod val="95000"/>
                  </a:schemeClr>
                </a:solidFill>
                <a:latin typeface="Georgia" panose="02040502050405020303" pitchFamily="18" charset="0"/>
              </a:rPr>
              <a:t>     Users </a:t>
            </a:r>
            <a:r>
              <a:rPr lang="en-US" sz="1400" dirty="0">
                <a:solidFill>
                  <a:schemeClr val="bg1">
                    <a:lumMod val="95000"/>
                  </a:schemeClr>
                </a:solidFill>
                <a:latin typeface="Georgia" panose="02040502050405020303" pitchFamily="18" charset="0"/>
              </a:rPr>
              <a:t>should be able to input and update their tax-related information.</a:t>
            </a:r>
          </a:p>
          <a:p>
            <a:pPr marL="0" indent="0">
              <a:buNone/>
            </a:pPr>
            <a:r>
              <a:rPr lang="en-US" sz="1400" dirty="0" smtClean="0">
                <a:solidFill>
                  <a:schemeClr val="bg1">
                    <a:lumMod val="95000"/>
                  </a:schemeClr>
                </a:solidFill>
                <a:latin typeface="Georgia" panose="02040502050405020303" pitchFamily="18" charset="0"/>
              </a:rPr>
              <a:t>     There </a:t>
            </a:r>
            <a:r>
              <a:rPr lang="en-US" sz="1400" dirty="0">
                <a:solidFill>
                  <a:schemeClr val="bg1">
                    <a:lumMod val="95000"/>
                  </a:schemeClr>
                </a:solidFill>
                <a:latin typeface="Georgia" panose="02040502050405020303" pitchFamily="18" charset="0"/>
              </a:rPr>
              <a:t>should be different interactive forms for different tax categories</a:t>
            </a:r>
          </a:p>
          <a:p>
            <a:pPr marL="0" indent="0">
              <a:buNone/>
            </a:pPr>
            <a:r>
              <a:rPr lang="en-US" sz="1400" dirty="0" smtClean="0">
                <a:solidFill>
                  <a:schemeClr val="bg1">
                    <a:lumMod val="95000"/>
                  </a:schemeClr>
                </a:solidFill>
                <a:latin typeface="Georgia" panose="02040502050405020303" pitchFamily="18" charset="0"/>
              </a:rPr>
              <a:t>     (</a:t>
            </a:r>
            <a:r>
              <a:rPr lang="en-US" sz="1400" dirty="0">
                <a:solidFill>
                  <a:schemeClr val="bg1">
                    <a:lumMod val="95000"/>
                  </a:schemeClr>
                </a:solidFill>
                <a:latin typeface="Georgia" panose="02040502050405020303" pitchFamily="18" charset="0"/>
              </a:rPr>
              <a:t>income tax, property tax, sales tax, etc</a:t>
            </a:r>
            <a:r>
              <a:rPr lang="en-US" sz="1400" dirty="0" smtClean="0">
                <a:solidFill>
                  <a:schemeClr val="bg1">
                    <a:lumMod val="95000"/>
                  </a:schemeClr>
                </a:solidFill>
                <a:latin typeface="Georgia" panose="02040502050405020303" pitchFamily="18" charset="0"/>
              </a:rPr>
              <a:t>.).</a:t>
            </a:r>
          </a:p>
          <a:p>
            <a:pPr marL="0" indent="0">
              <a:buNone/>
            </a:pPr>
            <a:endParaRPr lang="en-US" sz="1400" dirty="0">
              <a:solidFill>
                <a:schemeClr val="bg1">
                  <a:lumMod val="95000"/>
                </a:schemeClr>
              </a:solidFill>
              <a:latin typeface="Georgia" panose="02040502050405020303" pitchFamily="18" charset="0"/>
            </a:endParaRPr>
          </a:p>
          <a:p>
            <a:pPr marL="0" indent="0">
              <a:buNone/>
            </a:pPr>
            <a:r>
              <a:rPr lang="en-US" sz="1400" dirty="0" smtClean="0">
                <a:solidFill>
                  <a:schemeClr val="bg1">
                    <a:lumMod val="95000"/>
                  </a:schemeClr>
                </a:solidFill>
                <a:latin typeface="Georgia" panose="02040502050405020303" pitchFamily="18" charset="0"/>
              </a:rPr>
              <a:t>   </a:t>
            </a:r>
            <a:r>
              <a:rPr lang="en-US" sz="1400" dirty="0">
                <a:solidFill>
                  <a:schemeClr val="bg1">
                    <a:lumMod val="95000"/>
                  </a:schemeClr>
                </a:solidFill>
                <a:latin typeface="Georgia" panose="02040502050405020303" pitchFamily="18" charset="0"/>
              </a:rPr>
              <a:t> </a:t>
            </a:r>
            <a:r>
              <a:rPr lang="en-US" sz="2000" b="1" i="1" dirty="0" smtClean="0">
                <a:solidFill>
                  <a:schemeClr val="accent5">
                    <a:lumMod val="60000"/>
                    <a:lumOff val="40000"/>
                  </a:schemeClr>
                </a:solidFill>
                <a:latin typeface="Georgia" panose="02040502050405020303" pitchFamily="18" charset="0"/>
              </a:rPr>
              <a:t> FR03</a:t>
            </a:r>
            <a:r>
              <a:rPr lang="en-US" sz="2000" b="1" i="1" dirty="0">
                <a:solidFill>
                  <a:schemeClr val="accent5">
                    <a:lumMod val="60000"/>
                    <a:lumOff val="40000"/>
                  </a:schemeClr>
                </a:solidFill>
                <a:latin typeface="Georgia" panose="02040502050405020303" pitchFamily="18" charset="0"/>
              </a:rPr>
              <a:t>: Document Management</a:t>
            </a:r>
            <a:r>
              <a:rPr lang="en-US" sz="2000" i="1" dirty="0">
                <a:solidFill>
                  <a:schemeClr val="accent5">
                    <a:lumMod val="60000"/>
                    <a:lumOff val="40000"/>
                  </a:schemeClr>
                </a:solidFill>
                <a:latin typeface="Georgia" panose="02040502050405020303" pitchFamily="18" charset="0"/>
              </a:rPr>
              <a:t>:-</a:t>
            </a:r>
          </a:p>
          <a:p>
            <a:pPr marL="0" indent="0">
              <a:buNone/>
            </a:pPr>
            <a:r>
              <a:rPr lang="en-US" sz="1400" dirty="0" smtClean="0">
                <a:solidFill>
                  <a:schemeClr val="bg1">
                    <a:lumMod val="95000"/>
                  </a:schemeClr>
                </a:solidFill>
                <a:latin typeface="Georgia" panose="02040502050405020303" pitchFamily="18" charset="0"/>
              </a:rPr>
              <a:t>     Taxpayers </a:t>
            </a:r>
            <a:r>
              <a:rPr lang="en-US" sz="1400" dirty="0">
                <a:solidFill>
                  <a:schemeClr val="bg1">
                    <a:lumMod val="95000"/>
                  </a:schemeClr>
                </a:solidFill>
                <a:latin typeface="Georgia" panose="02040502050405020303" pitchFamily="18" charset="0"/>
              </a:rPr>
              <a:t>should be able to upload necessary documents for tax filing. </a:t>
            </a:r>
          </a:p>
          <a:p>
            <a:pPr marL="0" indent="0">
              <a:buNone/>
            </a:pPr>
            <a:r>
              <a:rPr lang="en-US" sz="1400" dirty="0" smtClean="0">
                <a:solidFill>
                  <a:schemeClr val="bg1">
                    <a:lumMod val="95000"/>
                  </a:schemeClr>
                </a:solidFill>
                <a:latin typeface="Georgia" panose="02040502050405020303" pitchFamily="18" charset="0"/>
              </a:rPr>
              <a:t>      Automated </a:t>
            </a:r>
            <a:r>
              <a:rPr lang="en-US" sz="1400" dirty="0">
                <a:solidFill>
                  <a:schemeClr val="bg1">
                    <a:lumMod val="95000"/>
                  </a:schemeClr>
                </a:solidFill>
                <a:latin typeface="Georgia" panose="02040502050405020303" pitchFamily="18" charset="0"/>
              </a:rPr>
              <a:t>verification of uploaded documents for accuracy. </a:t>
            </a:r>
          </a:p>
          <a:p>
            <a:pPr marL="0" indent="0">
              <a:buNone/>
            </a:pPr>
            <a:r>
              <a:rPr lang="en-US" sz="1400" dirty="0" smtClean="0">
                <a:solidFill>
                  <a:schemeClr val="bg1">
                    <a:lumMod val="95000"/>
                  </a:schemeClr>
                </a:solidFill>
                <a:latin typeface="Georgia" panose="02040502050405020303" pitchFamily="18" charset="0"/>
              </a:rPr>
              <a:t>      Easy </a:t>
            </a:r>
            <a:r>
              <a:rPr lang="en-US" sz="1400" dirty="0">
                <a:solidFill>
                  <a:schemeClr val="bg1">
                    <a:lumMod val="95000"/>
                  </a:schemeClr>
                </a:solidFill>
                <a:latin typeface="Georgia" panose="02040502050405020303" pitchFamily="18" charset="0"/>
              </a:rPr>
              <a:t>retrieval of past tax documents for reference</a:t>
            </a:r>
            <a:r>
              <a:rPr lang="en-US" sz="1400" dirty="0" smtClean="0">
                <a:solidFill>
                  <a:schemeClr val="bg1">
                    <a:lumMod val="95000"/>
                  </a:schemeClr>
                </a:solidFill>
                <a:latin typeface="Georgia" panose="02040502050405020303" pitchFamily="18" charset="0"/>
              </a:rPr>
              <a:t>.</a:t>
            </a:r>
          </a:p>
          <a:p>
            <a:pPr marL="0" indent="0">
              <a:buNone/>
            </a:pPr>
            <a:endParaRPr lang="en-US" sz="1400" dirty="0">
              <a:solidFill>
                <a:schemeClr val="bg1">
                  <a:lumMod val="95000"/>
                </a:schemeClr>
              </a:solidFill>
              <a:latin typeface="Georgia" panose="02040502050405020303" pitchFamily="18" charset="0"/>
            </a:endParaRPr>
          </a:p>
          <a:p>
            <a:pPr marL="0" indent="0">
              <a:buNone/>
            </a:pPr>
            <a:r>
              <a:rPr lang="en-US" sz="2000" b="1" i="1" dirty="0" smtClean="0">
                <a:solidFill>
                  <a:schemeClr val="accent5">
                    <a:lumMod val="60000"/>
                    <a:lumOff val="40000"/>
                  </a:schemeClr>
                </a:solidFill>
                <a:latin typeface="Georgia" panose="02040502050405020303" pitchFamily="18" charset="0"/>
              </a:rPr>
              <a:t>    FR04</a:t>
            </a:r>
            <a:r>
              <a:rPr lang="en-US" sz="2000" b="1" i="1" dirty="0">
                <a:solidFill>
                  <a:schemeClr val="accent5">
                    <a:lumMod val="60000"/>
                    <a:lumOff val="40000"/>
                  </a:schemeClr>
                </a:solidFill>
                <a:latin typeface="Georgia" panose="02040502050405020303" pitchFamily="18" charset="0"/>
              </a:rPr>
              <a:t>: Automated Tax Calculation:-</a:t>
            </a:r>
            <a:endParaRPr lang="en-GB" sz="2000" b="1" i="1" dirty="0">
              <a:solidFill>
                <a:schemeClr val="accent5">
                  <a:lumMod val="60000"/>
                  <a:lumOff val="40000"/>
                </a:schemeClr>
              </a:solidFill>
              <a:latin typeface="Georgia" panose="02040502050405020303" pitchFamily="18" charset="0"/>
            </a:endParaRPr>
          </a:p>
          <a:p>
            <a:pPr marL="0" indent="0">
              <a:buNone/>
            </a:pPr>
            <a:r>
              <a:rPr lang="en-US" sz="1400" dirty="0" smtClean="0">
                <a:solidFill>
                  <a:schemeClr val="bg1">
                    <a:lumMod val="95000"/>
                  </a:schemeClr>
                </a:solidFill>
                <a:latin typeface="Georgia" panose="02040502050405020303" pitchFamily="18" charset="0"/>
              </a:rPr>
              <a:t>     System </a:t>
            </a:r>
            <a:r>
              <a:rPr lang="en-US" sz="1400" dirty="0">
                <a:solidFill>
                  <a:schemeClr val="bg1">
                    <a:lumMod val="95000"/>
                  </a:schemeClr>
                </a:solidFill>
                <a:latin typeface="Georgia" panose="02040502050405020303" pitchFamily="18" charset="0"/>
              </a:rPr>
              <a:t>should calculate taxes based on tax payer’s inputs.</a:t>
            </a:r>
          </a:p>
          <a:p>
            <a:pPr marL="0" indent="0">
              <a:buNone/>
            </a:pPr>
            <a:r>
              <a:rPr lang="en-US" sz="1400" dirty="0" smtClean="0">
                <a:solidFill>
                  <a:schemeClr val="bg1">
                    <a:lumMod val="95000"/>
                  </a:schemeClr>
                </a:solidFill>
                <a:latin typeface="Georgia" panose="02040502050405020303" pitchFamily="18" charset="0"/>
              </a:rPr>
              <a:t>     Generation </a:t>
            </a:r>
            <a:r>
              <a:rPr lang="en-US" sz="1400" dirty="0">
                <a:solidFill>
                  <a:schemeClr val="bg1">
                    <a:lumMod val="95000"/>
                  </a:schemeClr>
                </a:solidFill>
                <a:latin typeface="Georgia" panose="02040502050405020303" pitchFamily="18" charset="0"/>
              </a:rPr>
              <a:t>of tax reports, summaries, and statements.</a:t>
            </a:r>
          </a:p>
        </p:txBody>
      </p:sp>
      <p:sp>
        <p:nvSpPr>
          <p:cNvPr id="17" name="Title 2">
            <a:extLst>
              <a:ext uri="{FF2B5EF4-FFF2-40B4-BE49-F238E27FC236}">
                <a16:creationId xmlns:a16="http://schemas.microsoft.com/office/drawing/2014/main" xmlns="" id="{F9ADB42F-AE48-4323-897F-DB5A083BD103}"/>
              </a:ext>
            </a:extLst>
          </p:cNvPr>
          <p:cNvSpPr>
            <a:spLocks noGrp="1"/>
          </p:cNvSpPr>
          <p:nvPr>
            <p:ph type="title"/>
          </p:nvPr>
        </p:nvSpPr>
        <p:spPr>
          <a:xfrm>
            <a:off x="129324" y="-225749"/>
            <a:ext cx="10515600" cy="1325563"/>
          </a:xfrm>
        </p:spPr>
        <p:txBody>
          <a:bodyPr/>
          <a:lstStyle/>
          <a:p>
            <a:r>
              <a:rPr lang="en-US" dirty="0"/>
              <a:t>BUSINESS REQUIREMENTS</a:t>
            </a:r>
            <a:endParaRPr lang="en-US" dirty="0">
              <a:ln w="22225">
                <a:solidFill>
                  <a:schemeClr val="accent2"/>
                </a:solidFill>
                <a:prstDash val="solid"/>
              </a:ln>
              <a:solidFill>
                <a:schemeClr val="accent2">
                  <a:lumMod val="40000"/>
                  <a:lumOff val="60000"/>
                </a:schemeClr>
              </a:solidFill>
            </a:endParaRPr>
          </a:p>
        </p:txBody>
      </p:sp>
      <p:pic>
        <p:nvPicPr>
          <p:cNvPr id="18" name="Picture Placeholder 27" descr="Check mark">
            <a:extLst>
              <a:ext uri="{FF2B5EF4-FFF2-40B4-BE49-F238E27FC236}">
                <a16:creationId xmlns:a16="http://schemas.microsoft.com/office/drawing/2014/main" xmlns="" id="{9FC370A7-FF9A-42B0-9C14-95C57A9BC6D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2" y="939646"/>
            <a:ext cx="480871" cy="480871"/>
          </a:xfrm>
          <a:prstGeom prst="rect">
            <a:avLst/>
          </a:prstGeom>
        </p:spPr>
      </p:pic>
      <p:pic>
        <p:nvPicPr>
          <p:cNvPr id="19" name="Picture Placeholder 27" descr="Check mark">
            <a:extLst>
              <a:ext uri="{FF2B5EF4-FFF2-40B4-BE49-F238E27FC236}">
                <a16:creationId xmlns:a16="http://schemas.microsoft.com/office/drawing/2014/main" xmlns="" id="{9FC370A7-FF9A-42B0-9C14-95C57A9BC6D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6616" y="5643479"/>
            <a:ext cx="480871" cy="480871"/>
          </a:xfrm>
          <a:prstGeom prst="rect">
            <a:avLst/>
          </a:prstGeom>
        </p:spPr>
      </p:pic>
      <p:pic>
        <p:nvPicPr>
          <p:cNvPr id="20" name="Picture Placeholder 27" descr="Check mark">
            <a:extLst>
              <a:ext uri="{FF2B5EF4-FFF2-40B4-BE49-F238E27FC236}">
                <a16:creationId xmlns:a16="http://schemas.microsoft.com/office/drawing/2014/main" xmlns="" id="{9FC370A7-FF9A-42B0-9C14-95C57A9BC6D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 y="3944134"/>
            <a:ext cx="480871" cy="480871"/>
          </a:xfrm>
          <a:prstGeom prst="rect">
            <a:avLst/>
          </a:prstGeom>
        </p:spPr>
      </p:pic>
      <p:pic>
        <p:nvPicPr>
          <p:cNvPr id="21" name="Picture Placeholder 27" descr="Check mark">
            <a:extLst>
              <a:ext uri="{FF2B5EF4-FFF2-40B4-BE49-F238E27FC236}">
                <a16:creationId xmlns:a16="http://schemas.microsoft.com/office/drawing/2014/main" xmlns="" id="{9FC370A7-FF9A-42B0-9C14-95C57A9BC6D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6617" y="2296332"/>
            <a:ext cx="480871" cy="480871"/>
          </a:xfrm>
          <a:prstGeom prst="rect">
            <a:avLst/>
          </a:prstGeom>
        </p:spPr>
      </p:pic>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801613" y="966500"/>
            <a:ext cx="5390387" cy="5891500"/>
          </a:xfrm>
          <a:prstGeom prst="rect">
            <a:avLst/>
          </a:prstGeom>
        </p:spPr>
      </p:pic>
    </p:spTree>
    <p:extLst>
      <p:ext uri="{BB962C8B-B14F-4D97-AF65-F5344CB8AC3E}">
        <p14:creationId xmlns:p14="http://schemas.microsoft.com/office/powerpoint/2010/main" val="35153386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74140CF4-2DAA-4239-BB77-274BDD82AB49}"/>
              </a:ext>
            </a:extLst>
          </p:cNvPr>
          <p:cNvSpPr>
            <a:spLocks noGrp="1"/>
          </p:cNvSpPr>
          <p:nvPr>
            <p:ph type="sldNum" sz="quarter" idx="12"/>
          </p:nvPr>
        </p:nvSpPr>
        <p:spPr/>
        <p:txBody>
          <a:bodyPr/>
          <a:lstStyle/>
          <a:p>
            <a:fld id="{82EE24B5-652C-4DB5-B7C3-B5BBEC1280B1}" type="slidenum">
              <a:rPr lang="en-US" smtClean="0"/>
              <a:t>9</a:t>
            </a:fld>
            <a:endParaRPr lang="en-US" dirty="0"/>
          </a:p>
        </p:txBody>
      </p:sp>
      <p:sp>
        <p:nvSpPr>
          <p:cNvPr id="14" name="object 27" descr="Beige rectangle">
            <a:extLst>
              <a:ext uri="{FF2B5EF4-FFF2-40B4-BE49-F238E27FC236}">
                <a16:creationId xmlns:a16="http://schemas.microsoft.com/office/drawing/2014/main" xmlns="" id="{7F820741-8871-4D59-8ED1-466FEFD2AF94}"/>
              </a:ext>
            </a:extLst>
          </p:cNvPr>
          <p:cNvSpPr/>
          <p:nvPr/>
        </p:nvSpPr>
        <p:spPr>
          <a:xfrm flipV="1">
            <a:off x="269988" y="937719"/>
            <a:ext cx="5543957" cy="126806"/>
          </a:xfrm>
          <a:custGeom>
            <a:avLst/>
            <a:gdLst/>
            <a:ahLst/>
            <a:cxnLst/>
            <a:rect l="l" t="t" r="r" b="b"/>
            <a:pathLst>
              <a:path w="2501265">
                <a:moveTo>
                  <a:pt x="0" y="0"/>
                </a:moveTo>
                <a:lnTo>
                  <a:pt x="2500883" y="0"/>
                </a:lnTo>
              </a:path>
            </a:pathLst>
          </a:custGeom>
          <a:ln w="54863">
            <a:solidFill>
              <a:schemeClr val="accent5">
                <a:lumMod val="60000"/>
                <a:lumOff val="40000"/>
              </a:schemeClr>
            </a:solidFill>
          </a:ln>
        </p:spPr>
        <p:txBody>
          <a:bodyPr wrap="square" lIns="0" tIns="0" rIns="0" bIns="0" rtlCol="0"/>
          <a:lstStyle/>
          <a:p>
            <a:endParaRPr lang="en-US" b="1" dirty="0">
              <a:ln w="22225">
                <a:solidFill>
                  <a:schemeClr val="accent3">
                    <a:lumMod val="75000"/>
                    <a:lumOff val="25000"/>
                  </a:schemeClr>
                </a:solidFill>
                <a:prstDash val="solid"/>
              </a:ln>
              <a:solidFill>
                <a:schemeClr val="accent2">
                  <a:lumMod val="40000"/>
                  <a:lumOff val="60000"/>
                </a:schemeClr>
              </a:solidFill>
            </a:endParaRPr>
          </a:p>
        </p:txBody>
      </p:sp>
      <p:sp>
        <p:nvSpPr>
          <p:cNvPr id="16" name="object 6" descr="Blue rectangle">
            <a:extLst>
              <a:ext uri="{FF2B5EF4-FFF2-40B4-BE49-F238E27FC236}">
                <a16:creationId xmlns:a16="http://schemas.microsoft.com/office/drawing/2014/main" xmlns="" id="{7F009843-AFA3-44E8-B7D5-3F39B363C92E}"/>
              </a:ext>
            </a:extLst>
          </p:cNvPr>
          <p:cNvSpPr/>
          <p:nvPr/>
        </p:nvSpPr>
        <p:spPr>
          <a:xfrm>
            <a:off x="17421" y="1019881"/>
            <a:ext cx="6747164" cy="565786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8" name="Text Placeholder 3">
            <a:extLst>
              <a:ext uri="{FF2B5EF4-FFF2-40B4-BE49-F238E27FC236}">
                <a16:creationId xmlns:a16="http://schemas.microsoft.com/office/drawing/2014/main" xmlns="" id="{FC6730AE-386B-426F-9F29-221DCC5F714D}"/>
              </a:ext>
            </a:extLst>
          </p:cNvPr>
          <p:cNvSpPr txBox="1">
            <a:spLocks/>
          </p:cNvSpPr>
          <p:nvPr/>
        </p:nvSpPr>
        <p:spPr>
          <a:xfrm>
            <a:off x="101273" y="937719"/>
            <a:ext cx="6846332" cy="54222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1" dirty="0" smtClean="0">
                <a:solidFill>
                  <a:schemeClr val="accent5">
                    <a:lumMod val="60000"/>
                    <a:lumOff val="40000"/>
                  </a:schemeClr>
                </a:solidFill>
              </a:rPr>
              <a:t>   </a:t>
            </a:r>
          </a:p>
          <a:p>
            <a:pPr marL="0" indent="0">
              <a:buNone/>
            </a:pPr>
            <a:r>
              <a:rPr lang="en-US" sz="2000" b="1" i="1" dirty="0">
                <a:solidFill>
                  <a:schemeClr val="accent5">
                    <a:lumMod val="60000"/>
                    <a:lumOff val="40000"/>
                  </a:schemeClr>
                </a:solidFill>
              </a:rPr>
              <a:t> </a:t>
            </a:r>
            <a:r>
              <a:rPr lang="en-US" sz="2000" b="1" i="1" dirty="0" smtClean="0">
                <a:solidFill>
                  <a:schemeClr val="accent5">
                    <a:lumMod val="60000"/>
                    <a:lumOff val="40000"/>
                  </a:schemeClr>
                </a:solidFill>
              </a:rPr>
              <a:t>   FR05: </a:t>
            </a:r>
            <a:r>
              <a:rPr lang="en-US" sz="2000" b="1" i="1" dirty="0">
                <a:solidFill>
                  <a:schemeClr val="accent5">
                    <a:lumMod val="60000"/>
                    <a:lumOff val="40000"/>
                  </a:schemeClr>
                </a:solidFill>
                <a:latin typeface="Georgia" panose="02040502050405020303" pitchFamily="18" charset="0"/>
              </a:rPr>
              <a:t>Payment </a:t>
            </a:r>
            <a:r>
              <a:rPr lang="en-US" sz="2000" b="1" i="1" dirty="0" smtClean="0">
                <a:solidFill>
                  <a:schemeClr val="accent5">
                    <a:lumMod val="60000"/>
                    <a:lumOff val="40000"/>
                  </a:schemeClr>
                </a:solidFill>
                <a:latin typeface="Georgia" panose="02040502050405020303" pitchFamily="18" charset="0"/>
              </a:rPr>
              <a:t>Module</a:t>
            </a:r>
            <a:endParaRPr lang="en-US" sz="2000" b="1" i="1" dirty="0">
              <a:solidFill>
                <a:schemeClr val="accent5">
                  <a:lumMod val="60000"/>
                  <a:lumOff val="40000"/>
                </a:schemeClr>
              </a:solidFill>
              <a:latin typeface="Georgia" panose="02040502050405020303" pitchFamily="18" charset="0"/>
            </a:endParaRPr>
          </a:p>
          <a:p>
            <a:pPr marL="0" indent="0">
              <a:buNone/>
            </a:pPr>
            <a:r>
              <a:rPr lang="en-GB" sz="2000" b="1" i="1" dirty="0" smtClean="0">
                <a:solidFill>
                  <a:schemeClr val="accent5">
                    <a:lumMod val="60000"/>
                    <a:lumOff val="40000"/>
                  </a:schemeClr>
                </a:solidFill>
              </a:rPr>
              <a:t>   </a:t>
            </a:r>
            <a:r>
              <a:rPr lang="en-US" sz="1400" dirty="0" smtClean="0">
                <a:solidFill>
                  <a:schemeClr val="bg1">
                    <a:lumMod val="95000"/>
                  </a:schemeClr>
                </a:solidFill>
                <a:latin typeface="Georgia" panose="02040502050405020303" pitchFamily="18" charset="0"/>
              </a:rPr>
              <a:t> The </a:t>
            </a:r>
            <a:r>
              <a:rPr lang="en-US" sz="1400" dirty="0">
                <a:solidFill>
                  <a:schemeClr val="bg1">
                    <a:lumMod val="95000"/>
                  </a:schemeClr>
                </a:solidFill>
                <a:latin typeface="Georgia" panose="02040502050405020303" pitchFamily="18" charset="0"/>
              </a:rPr>
              <a:t>system should allow Secure payment for tax payments.</a:t>
            </a:r>
          </a:p>
          <a:p>
            <a:pPr marL="0" indent="0">
              <a:buNone/>
            </a:pPr>
            <a:r>
              <a:rPr lang="en-US" sz="1400" dirty="0" smtClean="0">
                <a:solidFill>
                  <a:schemeClr val="bg1">
                    <a:lumMod val="95000"/>
                  </a:schemeClr>
                </a:solidFill>
                <a:latin typeface="Georgia" panose="02040502050405020303" pitchFamily="18" charset="0"/>
              </a:rPr>
              <a:t>    There </a:t>
            </a:r>
            <a:r>
              <a:rPr lang="en-US" sz="1400" dirty="0">
                <a:solidFill>
                  <a:schemeClr val="bg1">
                    <a:lumMod val="95000"/>
                  </a:schemeClr>
                </a:solidFill>
                <a:latin typeface="Georgia" panose="02040502050405020303" pitchFamily="18" charset="0"/>
              </a:rPr>
              <a:t>should be multiple payment methods (credit/debit card, bank </a:t>
            </a:r>
            <a:r>
              <a:rPr lang="en-US" sz="1400" dirty="0" smtClean="0">
                <a:solidFill>
                  <a:schemeClr val="bg1">
                    <a:lumMod val="95000"/>
                  </a:schemeClr>
                </a:solidFill>
                <a:latin typeface="Georgia" panose="02040502050405020303" pitchFamily="18" charset="0"/>
              </a:rPr>
              <a:t>transfer)</a:t>
            </a:r>
          </a:p>
          <a:p>
            <a:pPr marL="0" indent="0">
              <a:buNone/>
            </a:pPr>
            <a:endParaRPr lang="en-US" sz="1400" dirty="0">
              <a:solidFill>
                <a:schemeClr val="bg1">
                  <a:lumMod val="95000"/>
                </a:schemeClr>
              </a:solidFill>
              <a:latin typeface="Georgia" panose="02040502050405020303" pitchFamily="18" charset="0"/>
            </a:endParaRPr>
          </a:p>
          <a:p>
            <a:pPr marL="0" indent="0">
              <a:buNone/>
            </a:pPr>
            <a:r>
              <a:rPr lang="en-US" sz="2000" i="1" dirty="0" smtClean="0">
                <a:solidFill>
                  <a:schemeClr val="accent5">
                    <a:lumMod val="60000"/>
                    <a:lumOff val="40000"/>
                  </a:schemeClr>
                </a:solidFill>
              </a:rPr>
              <a:t>   </a:t>
            </a:r>
            <a:r>
              <a:rPr lang="en-US" sz="2000" b="1" i="1" dirty="0">
                <a:solidFill>
                  <a:schemeClr val="accent5">
                    <a:lumMod val="60000"/>
                    <a:lumOff val="40000"/>
                  </a:schemeClr>
                </a:solidFill>
                <a:latin typeface="Georgia" panose="02040502050405020303" pitchFamily="18" charset="0"/>
              </a:rPr>
              <a:t>FR06: Reporting and </a:t>
            </a:r>
            <a:r>
              <a:rPr lang="en-US" sz="2000" b="1" i="1" dirty="0" smtClean="0">
                <a:solidFill>
                  <a:schemeClr val="accent5">
                    <a:lumMod val="60000"/>
                    <a:lumOff val="40000"/>
                  </a:schemeClr>
                </a:solidFill>
                <a:latin typeface="Georgia" panose="02040502050405020303" pitchFamily="18" charset="0"/>
              </a:rPr>
              <a:t>Analytics</a:t>
            </a:r>
            <a:endParaRPr lang="en-US" sz="2000" b="1" i="1" dirty="0">
              <a:solidFill>
                <a:schemeClr val="accent5">
                  <a:lumMod val="60000"/>
                  <a:lumOff val="40000"/>
                </a:schemeClr>
              </a:solidFill>
              <a:latin typeface="Georgia" panose="02040502050405020303" pitchFamily="18" charset="0"/>
            </a:endParaRPr>
          </a:p>
          <a:p>
            <a:pPr marL="0" indent="0">
              <a:buNone/>
            </a:pPr>
            <a:r>
              <a:rPr lang="en-US" sz="1400" dirty="0" smtClean="0">
                <a:solidFill>
                  <a:schemeClr val="bg1">
                    <a:lumMod val="95000"/>
                  </a:schemeClr>
                </a:solidFill>
              </a:rPr>
              <a:t>     </a:t>
            </a:r>
            <a:r>
              <a:rPr lang="en-US" sz="1400" dirty="0">
                <a:solidFill>
                  <a:schemeClr val="bg1">
                    <a:lumMod val="95000"/>
                  </a:schemeClr>
                </a:solidFill>
                <a:latin typeface="Georgia" panose="02040502050405020303" pitchFamily="18" charset="0"/>
              </a:rPr>
              <a:t>Tax Reports: Generation of tax reports for tax payers </a:t>
            </a:r>
            <a:r>
              <a:rPr lang="en-US" sz="1400" dirty="0" smtClean="0">
                <a:solidFill>
                  <a:schemeClr val="bg1">
                    <a:lumMod val="95000"/>
                  </a:schemeClr>
                </a:solidFill>
                <a:latin typeface="Georgia" panose="02040502050405020303" pitchFamily="18" charset="0"/>
              </a:rPr>
              <a:t>and </a:t>
            </a:r>
            <a:r>
              <a:rPr lang="en-US" sz="1400" dirty="0">
                <a:solidFill>
                  <a:schemeClr val="bg1">
                    <a:lumMod val="95000"/>
                  </a:schemeClr>
                </a:solidFill>
                <a:latin typeface="Georgia" panose="02040502050405020303" pitchFamily="18" charset="0"/>
              </a:rPr>
              <a:t>authorities</a:t>
            </a:r>
            <a:r>
              <a:rPr lang="en-US" sz="1100" dirty="0">
                <a:latin typeface="Georgia" panose="02040502050405020303" pitchFamily="18" charset="0"/>
              </a:rPr>
              <a:t>. </a:t>
            </a:r>
          </a:p>
          <a:p>
            <a:pPr marL="0" indent="0">
              <a:buNone/>
            </a:pPr>
            <a:r>
              <a:rPr lang="en-US" sz="1400" dirty="0">
                <a:latin typeface="Georgia" panose="02040502050405020303" pitchFamily="18" charset="0"/>
              </a:rPr>
              <a:t> </a:t>
            </a:r>
          </a:p>
          <a:p>
            <a:pPr marL="0" indent="0">
              <a:buNone/>
            </a:pPr>
            <a:r>
              <a:rPr lang="en-US" sz="1400" dirty="0" smtClean="0">
                <a:solidFill>
                  <a:schemeClr val="bg1">
                    <a:lumMod val="95000"/>
                  </a:schemeClr>
                </a:solidFill>
              </a:rPr>
              <a:t>   </a:t>
            </a:r>
            <a:r>
              <a:rPr lang="en-US" sz="1400" dirty="0">
                <a:solidFill>
                  <a:schemeClr val="bg1">
                    <a:lumMod val="95000"/>
                  </a:schemeClr>
                </a:solidFill>
              </a:rPr>
              <a:t> </a:t>
            </a:r>
            <a:r>
              <a:rPr lang="en-US" sz="2000" b="1" i="1" dirty="0">
                <a:solidFill>
                  <a:schemeClr val="accent5">
                    <a:lumMod val="60000"/>
                    <a:lumOff val="40000"/>
                  </a:schemeClr>
                </a:solidFill>
                <a:latin typeface="Georgia" panose="02040502050405020303" pitchFamily="18" charset="0"/>
              </a:rPr>
              <a:t>FR07: Notifications and Alerts</a:t>
            </a:r>
            <a:r>
              <a:rPr lang="en-US" sz="2000" b="1" i="1" dirty="0" smtClean="0">
                <a:solidFill>
                  <a:schemeClr val="accent5">
                    <a:lumMod val="60000"/>
                    <a:lumOff val="40000"/>
                  </a:schemeClr>
                </a:solidFill>
                <a:latin typeface="Georgia" panose="02040502050405020303" pitchFamily="18" charset="0"/>
              </a:rPr>
              <a:t>:-</a:t>
            </a:r>
          </a:p>
          <a:p>
            <a:pPr marL="0" indent="0">
              <a:buNone/>
            </a:pPr>
            <a:r>
              <a:rPr lang="en-US" sz="2000" b="1" i="1" dirty="0" smtClean="0">
                <a:solidFill>
                  <a:schemeClr val="accent5">
                    <a:lumMod val="60000"/>
                    <a:lumOff val="40000"/>
                  </a:schemeClr>
                </a:solidFill>
                <a:latin typeface="Georgia" panose="02040502050405020303" pitchFamily="18" charset="0"/>
              </a:rPr>
              <a:t>    </a:t>
            </a:r>
            <a:r>
              <a:rPr lang="en-US" sz="1400" dirty="0" smtClean="0">
                <a:solidFill>
                  <a:schemeClr val="bg1">
                    <a:lumMod val="95000"/>
                  </a:schemeClr>
                </a:solidFill>
                <a:effectLst>
                  <a:outerShdw blurRad="38100" dist="38100" dir="2700000" algn="tl">
                    <a:srgbClr val="000000">
                      <a:alpha val="43137"/>
                    </a:srgbClr>
                  </a:outerShdw>
                </a:effectLst>
                <a:latin typeface="Georgia" panose="02040502050405020303" pitchFamily="18" charset="0"/>
              </a:rPr>
              <a:t>Automated </a:t>
            </a:r>
            <a:r>
              <a:rPr lang="en-US" sz="1400" dirty="0">
                <a:solidFill>
                  <a:schemeClr val="bg1">
                    <a:lumMod val="95000"/>
                  </a:schemeClr>
                </a:solidFill>
                <a:effectLst>
                  <a:outerShdw blurRad="38100" dist="38100" dir="2700000" algn="tl">
                    <a:srgbClr val="000000">
                      <a:alpha val="43137"/>
                    </a:srgbClr>
                  </a:outerShdw>
                </a:effectLst>
                <a:latin typeface="Georgia" panose="02040502050405020303" pitchFamily="18" charset="0"/>
              </a:rPr>
              <a:t>Alerts: System should send reminders for tax deadlines and </a:t>
            </a:r>
            <a:r>
              <a:rPr lang="en-US" sz="1400" dirty="0" smtClean="0">
                <a:solidFill>
                  <a:schemeClr val="bg1">
                    <a:lumMod val="95000"/>
                  </a:schemeClr>
                </a:solidFill>
                <a:effectLst>
                  <a:outerShdw blurRad="38100" dist="38100" dir="2700000" algn="tl">
                    <a:srgbClr val="000000">
                      <a:alpha val="43137"/>
                    </a:srgbClr>
                  </a:outerShdw>
                </a:effectLst>
                <a:latin typeface="Georgia" panose="02040502050405020303" pitchFamily="18" charset="0"/>
              </a:rPr>
              <a:t>     updates</a:t>
            </a:r>
            <a:r>
              <a:rPr lang="en-US" sz="1400" dirty="0">
                <a:solidFill>
                  <a:schemeClr val="bg1">
                    <a:lumMod val="95000"/>
                  </a:schemeClr>
                </a:solidFill>
                <a:effectLst>
                  <a:outerShdw blurRad="38100" dist="38100" dir="2700000" algn="tl">
                    <a:srgbClr val="000000">
                      <a:alpha val="43137"/>
                    </a:srgbClr>
                  </a:outerShdw>
                </a:effectLst>
                <a:latin typeface="Georgia" panose="02040502050405020303" pitchFamily="18" charset="0"/>
              </a:rPr>
              <a:t>. </a:t>
            </a:r>
          </a:p>
          <a:p>
            <a:pPr marL="0" indent="0">
              <a:buNone/>
            </a:pPr>
            <a:r>
              <a:rPr lang="en-US" sz="1400" dirty="0" smtClean="0">
                <a:solidFill>
                  <a:schemeClr val="bg1">
                    <a:lumMod val="95000"/>
                  </a:schemeClr>
                </a:solidFill>
                <a:effectLst>
                  <a:outerShdw blurRad="38100" dist="38100" dir="2700000" algn="tl">
                    <a:srgbClr val="000000">
                      <a:alpha val="43137"/>
                    </a:srgbClr>
                  </a:outerShdw>
                </a:effectLst>
                <a:latin typeface="Georgia" panose="02040502050405020303" pitchFamily="18" charset="0"/>
              </a:rPr>
              <a:t>     Custom </a:t>
            </a:r>
            <a:r>
              <a:rPr lang="en-US" sz="1400" dirty="0">
                <a:solidFill>
                  <a:schemeClr val="bg1">
                    <a:lumMod val="95000"/>
                  </a:schemeClr>
                </a:solidFill>
                <a:effectLst>
                  <a:outerShdw blurRad="38100" dist="38100" dir="2700000" algn="tl">
                    <a:srgbClr val="000000">
                      <a:alpha val="43137"/>
                    </a:srgbClr>
                  </a:outerShdw>
                </a:effectLst>
                <a:latin typeface="Georgia" panose="02040502050405020303" pitchFamily="18" charset="0"/>
              </a:rPr>
              <a:t>Notifications: Admin should set up custom alerts for specific tax events</a:t>
            </a:r>
            <a:r>
              <a:rPr lang="en-US" sz="1400" dirty="0" smtClean="0">
                <a:solidFill>
                  <a:schemeClr val="bg1">
                    <a:lumMod val="95000"/>
                  </a:schemeClr>
                </a:solidFill>
                <a:effectLst>
                  <a:outerShdw blurRad="38100" dist="38100" dir="2700000" algn="tl">
                    <a:srgbClr val="000000">
                      <a:alpha val="43137"/>
                    </a:srgbClr>
                  </a:outerShdw>
                </a:effectLst>
                <a:latin typeface="Georgia" panose="02040502050405020303" pitchFamily="18" charset="0"/>
              </a:rPr>
              <a:t>.</a:t>
            </a:r>
          </a:p>
          <a:p>
            <a:pPr marL="0" indent="0">
              <a:buNone/>
            </a:pPr>
            <a:endParaRPr lang="en-US" sz="1400" b="1" u="sng" dirty="0">
              <a:solidFill>
                <a:schemeClr val="bg1">
                  <a:lumMod val="95000"/>
                </a:schemeClr>
              </a:solidFill>
              <a:effectLst>
                <a:outerShdw blurRad="38100" dist="38100" dir="2700000" algn="tl">
                  <a:srgbClr val="000000">
                    <a:alpha val="43137"/>
                  </a:srgbClr>
                </a:outerShdw>
              </a:effectLst>
              <a:latin typeface="Georgia" panose="02040502050405020303" pitchFamily="18" charset="0"/>
            </a:endParaRPr>
          </a:p>
          <a:p>
            <a:pPr marL="0" indent="0">
              <a:buNone/>
            </a:pPr>
            <a:r>
              <a:rPr lang="en-US" sz="2000" b="1" i="1" dirty="0" smtClean="0">
                <a:solidFill>
                  <a:schemeClr val="accent5">
                    <a:lumMod val="60000"/>
                    <a:lumOff val="40000"/>
                  </a:schemeClr>
                </a:solidFill>
              </a:rPr>
              <a:t>   </a:t>
            </a:r>
            <a:r>
              <a:rPr lang="en-US" sz="2000" b="1" i="1" dirty="0">
                <a:solidFill>
                  <a:schemeClr val="accent5">
                    <a:lumMod val="60000"/>
                    <a:lumOff val="40000"/>
                  </a:schemeClr>
                </a:solidFill>
                <a:latin typeface="Georgia" panose="02040502050405020303" pitchFamily="18" charset="0"/>
              </a:rPr>
              <a:t>FR08: Administrative Functions:-</a:t>
            </a:r>
          </a:p>
          <a:p>
            <a:pPr marL="0" indent="0">
              <a:buNone/>
            </a:pPr>
            <a:r>
              <a:rPr lang="en-US" sz="1400" dirty="0" smtClean="0">
                <a:solidFill>
                  <a:schemeClr val="bg1">
                    <a:lumMod val="95000"/>
                  </a:schemeClr>
                </a:solidFill>
                <a:latin typeface="Georgia" panose="02040502050405020303" pitchFamily="18" charset="0"/>
              </a:rPr>
              <a:t>      Tax </a:t>
            </a:r>
            <a:r>
              <a:rPr lang="en-US" sz="1400" dirty="0">
                <a:solidFill>
                  <a:schemeClr val="bg1">
                    <a:lumMod val="95000"/>
                  </a:schemeClr>
                </a:solidFill>
                <a:latin typeface="Georgia" panose="02040502050405020303" pitchFamily="18" charset="0"/>
              </a:rPr>
              <a:t>Rate Management: Admin will create and update tax rates and regulations.</a:t>
            </a:r>
          </a:p>
          <a:p>
            <a:pPr marL="0" indent="0">
              <a:buNone/>
            </a:pPr>
            <a:r>
              <a:rPr lang="en-US" sz="1400" dirty="0" smtClean="0">
                <a:solidFill>
                  <a:schemeClr val="bg1">
                    <a:lumMod val="95000"/>
                  </a:schemeClr>
                </a:solidFill>
                <a:latin typeface="Georgia" panose="02040502050405020303" pitchFamily="18" charset="0"/>
              </a:rPr>
              <a:t>      Tax </a:t>
            </a:r>
            <a:r>
              <a:rPr lang="en-US" sz="1400" dirty="0">
                <a:solidFill>
                  <a:schemeClr val="bg1">
                    <a:lumMod val="95000"/>
                  </a:schemeClr>
                </a:solidFill>
                <a:latin typeface="Georgia" panose="02040502050405020303" pitchFamily="18" charset="0"/>
              </a:rPr>
              <a:t>Payer Account Management: Admin will manage taxpayer accounts.</a:t>
            </a:r>
          </a:p>
          <a:p>
            <a:pPr marL="0" indent="0">
              <a:buNone/>
            </a:pPr>
            <a:r>
              <a:rPr lang="en-US" sz="1400" dirty="0">
                <a:solidFill>
                  <a:schemeClr val="bg1">
                    <a:lumMod val="95000"/>
                  </a:schemeClr>
                </a:solidFill>
                <a:latin typeface="Georgia" panose="02040502050405020303" pitchFamily="18" charset="0"/>
              </a:rPr>
              <a:t> </a:t>
            </a:r>
          </a:p>
        </p:txBody>
      </p:sp>
      <p:sp>
        <p:nvSpPr>
          <p:cNvPr id="17" name="Title 2">
            <a:extLst>
              <a:ext uri="{FF2B5EF4-FFF2-40B4-BE49-F238E27FC236}">
                <a16:creationId xmlns:a16="http://schemas.microsoft.com/office/drawing/2014/main" xmlns="" id="{F9ADB42F-AE48-4323-897F-DB5A083BD103}"/>
              </a:ext>
            </a:extLst>
          </p:cNvPr>
          <p:cNvSpPr>
            <a:spLocks noGrp="1"/>
          </p:cNvSpPr>
          <p:nvPr>
            <p:ph type="title"/>
          </p:nvPr>
        </p:nvSpPr>
        <p:spPr>
          <a:xfrm>
            <a:off x="129324" y="86544"/>
            <a:ext cx="10515600" cy="1325563"/>
          </a:xfrm>
        </p:spPr>
        <p:txBody>
          <a:bodyPr/>
          <a:lstStyle/>
          <a:p>
            <a:r>
              <a:rPr lang="en-US" dirty="0"/>
              <a:t>BUSINESS </a:t>
            </a:r>
            <a:r>
              <a:rPr lang="en-US" dirty="0" smtClean="0"/>
              <a:t>REQUIREMENTS</a:t>
            </a:r>
            <a:endParaRPr lang="en-US" dirty="0">
              <a:ln w="22225">
                <a:solidFill>
                  <a:schemeClr val="accent2"/>
                </a:solidFill>
                <a:prstDash val="solid"/>
              </a:ln>
              <a:solidFill>
                <a:schemeClr val="accent2">
                  <a:lumMod val="40000"/>
                  <a:lumOff val="60000"/>
                </a:schemeClr>
              </a:solidFill>
            </a:endParaRPr>
          </a:p>
        </p:txBody>
      </p:sp>
      <p:pic>
        <p:nvPicPr>
          <p:cNvPr id="18" name="Picture Placeholder 27" descr="Check mark">
            <a:extLst>
              <a:ext uri="{FF2B5EF4-FFF2-40B4-BE49-F238E27FC236}">
                <a16:creationId xmlns:a16="http://schemas.microsoft.com/office/drawing/2014/main" xmlns="" id="{9FC370A7-FF9A-42B0-9C14-95C57A9BC6D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29552" y="1314669"/>
            <a:ext cx="480871" cy="480871"/>
          </a:xfrm>
          <a:prstGeom prst="rect">
            <a:avLst/>
          </a:prstGeom>
        </p:spPr>
      </p:pic>
      <p:pic>
        <p:nvPicPr>
          <p:cNvPr id="19" name="Picture Placeholder 27" descr="Check mark">
            <a:extLst>
              <a:ext uri="{FF2B5EF4-FFF2-40B4-BE49-F238E27FC236}">
                <a16:creationId xmlns:a16="http://schemas.microsoft.com/office/drawing/2014/main" xmlns="" id="{9FC370A7-FF9A-42B0-9C14-95C57A9BC6D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425" y="5398921"/>
            <a:ext cx="480871" cy="480871"/>
          </a:xfrm>
          <a:prstGeom prst="rect">
            <a:avLst/>
          </a:prstGeom>
        </p:spPr>
      </p:pic>
      <p:pic>
        <p:nvPicPr>
          <p:cNvPr id="20" name="Picture Placeholder 27" descr="Check mark">
            <a:extLst>
              <a:ext uri="{FF2B5EF4-FFF2-40B4-BE49-F238E27FC236}">
                <a16:creationId xmlns:a16="http://schemas.microsoft.com/office/drawing/2014/main" xmlns="" id="{9FC370A7-FF9A-42B0-9C14-95C57A9BC6D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424" y="3769122"/>
            <a:ext cx="480871" cy="480871"/>
          </a:xfrm>
          <a:prstGeom prst="rect">
            <a:avLst/>
          </a:prstGeom>
        </p:spPr>
      </p:pic>
      <p:pic>
        <p:nvPicPr>
          <p:cNvPr id="21" name="Picture Placeholder 27" descr="Check mark">
            <a:extLst>
              <a:ext uri="{FF2B5EF4-FFF2-40B4-BE49-F238E27FC236}">
                <a16:creationId xmlns:a16="http://schemas.microsoft.com/office/drawing/2014/main" xmlns="" id="{9FC370A7-FF9A-42B0-9C14-95C57A9BC6D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 y="2731327"/>
            <a:ext cx="480871" cy="480871"/>
          </a:xfrm>
          <a:prstGeom prst="rect">
            <a:avLst/>
          </a:prstGeom>
        </p:spPr>
      </p:pic>
      <p:pic>
        <p:nvPicPr>
          <p:cNvPr id="2" name="Picture 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178722" y="1208035"/>
            <a:ext cx="5013278" cy="5667229"/>
          </a:xfrm>
          <a:prstGeom prst="rect">
            <a:avLst/>
          </a:prstGeom>
        </p:spPr>
      </p:pic>
    </p:spTree>
    <p:extLst>
      <p:ext uri="{BB962C8B-B14F-4D97-AF65-F5344CB8AC3E}">
        <p14:creationId xmlns:p14="http://schemas.microsoft.com/office/powerpoint/2010/main" val="41437158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4">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45022061_Professional services marketing plan_SL_V1" id="{B214D568-CC3C-4109-877A-D7A12976D35F}" vid="{D425069E-A49A-4A86-9A62-1864F0635A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26FE2C-7640-4BF0-9D68-FDFD4151FD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118CE8-9293-4220-BA3B-5D353B13ABC9}">
  <ds:schemaRefs>
    <ds:schemaRef ds:uri="http://schemas.openxmlformats.org/package/2006/metadata/core-properties"/>
    <ds:schemaRef ds:uri="71af3243-3dd4-4a8d-8c0d-dd76da1f02a5"/>
    <ds:schemaRef ds:uri="16c05727-aa75-4e4a-9b5f-8a80a1165891"/>
    <ds:schemaRef ds:uri="http://schemas.microsoft.com/office/2006/documentManagement/types"/>
    <ds:schemaRef ds:uri="http://schemas.microsoft.com/office/2006/metadata/properties"/>
    <ds:schemaRef ds:uri="http://purl.org/dc/elements/1.1/"/>
    <ds:schemaRef ds:uri="http://purl.org/dc/term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A2DDA16B-F3AC-4A5B-9F5F-6F5A8F47A9E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Organic</Template>
  <TotalTime>0</TotalTime>
  <Words>1118</Words>
  <Application>Microsoft Office PowerPoint</Application>
  <PresentationFormat>Widescreen</PresentationFormat>
  <Paragraphs>252</Paragraphs>
  <Slides>36</Slides>
  <Notes>23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36</vt:i4>
      </vt:variant>
    </vt:vector>
  </HeadingPairs>
  <TitlesOfParts>
    <vt:vector size="52" baseType="lpstr">
      <vt:lpstr>Arial Unicode MS</vt:lpstr>
      <vt:lpstr>Algerian</vt:lpstr>
      <vt:lpstr>Arial</vt:lpstr>
      <vt:lpstr>Arial </vt:lpstr>
      <vt:lpstr>Arial Black</vt:lpstr>
      <vt:lpstr>Book Antiqua</vt:lpstr>
      <vt:lpstr>Calibri</vt:lpstr>
      <vt:lpstr>Century Schoolbook</vt:lpstr>
      <vt:lpstr>Comic Sans MS</vt:lpstr>
      <vt:lpstr>Georgia</vt:lpstr>
      <vt:lpstr>Gill Sans MT</vt:lpstr>
      <vt:lpstr>Lato</vt:lpstr>
      <vt:lpstr>Mongolian Baiti</vt:lpstr>
      <vt:lpstr>Times New Roman</vt:lpstr>
      <vt:lpstr>Wingdings</vt:lpstr>
      <vt:lpstr>Office Theme</vt:lpstr>
      <vt:lpstr>PowerPoint Presentation</vt:lpstr>
      <vt:lpstr>ONLINE TAX MANAGEMENT SYSTEM</vt:lpstr>
      <vt:lpstr>OUR BIG IDEA</vt:lpstr>
      <vt:lpstr>Group Member Introduction</vt:lpstr>
      <vt:lpstr>Project Introduction</vt:lpstr>
      <vt:lpstr>Project Introduction</vt:lpstr>
      <vt:lpstr>SERVICES WE OFFER</vt:lpstr>
      <vt:lpstr>BUSINESS REQUIREMENTS</vt:lpstr>
      <vt:lpstr>BUSINESS REQUIREMENTS</vt:lpstr>
      <vt:lpstr>BUSINESS PROCESS MODEL</vt:lpstr>
      <vt:lpstr>USE CASE MODEL DIAGRAM</vt:lpstr>
      <vt:lpstr>Language Used</vt:lpstr>
      <vt:lpstr>THE TEAM</vt:lpstr>
      <vt:lpstr>PROJECT ROADMAP(PHASES APPRACH)</vt:lpstr>
      <vt:lpstr>KEY TIMELINE GOAL</vt:lpstr>
      <vt:lpstr>Detailed Project Plan</vt:lpstr>
      <vt:lpstr>PowerPoint Presentation</vt:lpstr>
      <vt:lpstr>SEQUENCE DIAGRAM(Admin)</vt:lpstr>
      <vt:lpstr>SEQUENCE DIAGRAM(TaxPayer)</vt:lpstr>
      <vt:lpstr>PowerPoint Presentation</vt:lpstr>
      <vt:lpstr>PowerPoint Presentation</vt:lpstr>
      <vt:lpstr>GRAPHICAL USER INTERFACE (Home Page)</vt:lpstr>
      <vt:lpstr>PowerPoint Presentation</vt:lpstr>
      <vt:lpstr>FR1(GUI): USER REGISTRATION</vt:lpstr>
      <vt:lpstr>FR2(GUI): TAX DATA ENTRY</vt:lpstr>
      <vt:lpstr>FR2(GUI): TAX DATA MANAGEMENT</vt:lpstr>
      <vt:lpstr>FR3(GUI): DOCUMENT PROCESSING</vt:lpstr>
      <vt:lpstr>FR4(GUI): AUTOMATED TAX CALCULATION</vt:lpstr>
      <vt:lpstr>FR5(GUI): PAYMENT MODULE</vt:lpstr>
      <vt:lpstr>FR6(GUI): REPORTING AND ANALYTICS</vt:lpstr>
      <vt:lpstr>FR7(GUI): NOTIFICATIONS AND ALERTS</vt:lpstr>
      <vt:lpstr>FR8(GUI): TAX RATES MANAGEMENT</vt:lpstr>
      <vt:lpstr>FR8(GUI): TAXPAYER MANAGEMENT</vt:lpstr>
      <vt:lpstr>PowerPoint Presentation</vt:lpstr>
      <vt:lpstr> LANGUAGES &amp; TOOLS USED</vt:lpstr>
      <vt:lpstr>FOR YOUR TIME!!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2024-12-11T21:28:28Z</dcterms:created>
  <dcterms:modified xsi:type="dcterms:W3CDTF">2025-02-18T05:43:56Z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